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4_0.xml" ContentType="application/vnd.ms-powerpoint.comments+xml"/>
  <Override PartName="/ppt/notesSlides/notesSlide5.xml" ContentType="application/vnd.openxmlformats-officedocument.presentationml.notesSlide+xml"/>
  <Override PartName="/ppt/comments/modernComment_105_0.xml" ContentType="application/vnd.ms-powerpoint.comments+xml"/>
  <Override PartName="/ppt/notesSlides/notesSlide6.xml" ContentType="application/vnd.openxmlformats-officedocument.presentationml.notesSlide+xml"/>
  <Override PartName="/ppt/comments/modernComment_106_0.xml" ContentType="application/vnd.ms-powerpoint.comments+xml"/>
  <Override PartName="/ppt/notesSlides/notesSlide7.xml" ContentType="application/vnd.openxmlformats-officedocument.presentationml.notesSlide+xml"/>
  <Override PartName="/ppt/comments/modernComment_107_0.xml" ContentType="application/vnd.ms-powerpoint.comments+xml"/>
  <Override PartName="/ppt/notesSlides/notesSlide8.xml" ContentType="application/vnd.openxmlformats-officedocument.presentationml.notesSlide+xml"/>
  <Override PartName="/ppt/comments/modernComment_116_563A7F77.xml" ContentType="application/vnd.ms-powerpoint.comments+xml"/>
  <Override PartName="/ppt/notesSlides/notesSlide9.xml" ContentType="application/vnd.openxmlformats-officedocument.presentationml.notesSlide+xml"/>
  <Override PartName="/ppt/comments/modernComment_117_E4AD6F02.xml" ContentType="application/vnd.ms-powerpoint.comments+xml"/>
  <Override PartName="/ppt/notesSlides/notesSlide10.xml" ContentType="application/vnd.openxmlformats-officedocument.presentationml.notesSlide+xml"/>
  <Override PartName="/ppt/comments/modernComment_118_EBE0F784.xml" ContentType="application/vnd.ms-powerpoint.comments+xml"/>
  <Override PartName="/ppt/notesSlides/notesSlide11.xml" ContentType="application/vnd.openxmlformats-officedocument.presentationml.notesSlide+xml"/>
  <Override PartName="/ppt/comments/modernComment_108_0.xml" ContentType="application/vnd.ms-powerpoint.comments+xml"/>
  <Override PartName="/ppt/notesSlides/notesSlide12.xml" ContentType="application/vnd.openxmlformats-officedocument.presentationml.notesSlide+xml"/>
  <Override PartName="/ppt/comments/modernComment_109_0.xml" ContentType="application/vnd.ms-powerpoint.comments+xml"/>
  <Override PartName="/ppt/notesSlides/notesSlide13.xml" ContentType="application/vnd.openxmlformats-officedocument.presentationml.notesSlide+xml"/>
  <Override PartName="/ppt/comments/modernComment_10A_0.xml" ContentType="application/vnd.ms-powerpoint.comments+xml"/>
  <Override PartName="/ppt/notesSlides/notesSlide14.xml" ContentType="application/vnd.openxmlformats-officedocument.presentationml.notesSlide+xml"/>
  <Override PartName="/ppt/comments/modernComment_10B_0.xml" ContentType="application/vnd.ms-powerpoint.comments+xml"/>
  <Override PartName="/ppt/notesSlides/notesSlide15.xml" ContentType="application/vnd.openxmlformats-officedocument.presentationml.notesSlide+xml"/>
  <Override PartName="/ppt/comments/modernComment_119_3C2CDEE5.xml" ContentType="application/vnd.ms-powerpoint.comments+xml"/>
  <Override PartName="/ppt/notesSlides/notesSlide16.xml" ContentType="application/vnd.openxmlformats-officedocument.presentationml.notesSlide+xml"/>
  <Override PartName="/ppt/comments/modernComment_11A_E52BC773.xml" ContentType="application/vnd.ms-powerpoint.comments+xml"/>
  <Override PartName="/ppt/notesSlides/notesSlide17.xml" ContentType="application/vnd.openxmlformats-officedocument.presentationml.notesSlide+xml"/>
  <Override PartName="/ppt/comments/modernComment_11B_885A7FD2.xml" ContentType="application/vnd.ms-powerpoint.comments+xml"/>
  <Override PartName="/ppt/notesSlides/notesSlide18.xml" ContentType="application/vnd.openxmlformats-officedocument.presentationml.notesSlide+xml"/>
  <Override PartName="/ppt/comments/modernComment_10D_0.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10_0.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15_F2878439.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9"/>
  </p:notesMasterIdLst>
  <p:sldIdLst>
    <p:sldId id="256" r:id="rId5"/>
    <p:sldId id="258" r:id="rId6"/>
    <p:sldId id="259" r:id="rId7"/>
    <p:sldId id="260" r:id="rId8"/>
    <p:sldId id="261" r:id="rId9"/>
    <p:sldId id="262" r:id="rId10"/>
    <p:sldId id="263" r:id="rId11"/>
    <p:sldId id="278" r:id="rId12"/>
    <p:sldId id="279" r:id="rId13"/>
    <p:sldId id="280" r:id="rId14"/>
    <p:sldId id="264" r:id="rId15"/>
    <p:sldId id="265" r:id="rId16"/>
    <p:sldId id="266" r:id="rId17"/>
    <p:sldId id="267" r:id="rId18"/>
    <p:sldId id="281" r:id="rId19"/>
    <p:sldId id="282" r:id="rId20"/>
    <p:sldId id="283" r:id="rId21"/>
    <p:sldId id="269" r:id="rId22"/>
    <p:sldId id="270" r:id="rId23"/>
    <p:sldId id="271" r:id="rId24"/>
    <p:sldId id="272" r:id="rId25"/>
    <p:sldId id="273" r:id="rId26"/>
    <p:sldId id="275" r:id="rId27"/>
    <p:sldId id="277" r:id="rId28"/>
  </p:sldIdLst>
  <p:sldSz cx="9144000" cy="5143500" type="screen16x9"/>
  <p:notesSz cx="6858000" cy="9144000"/>
  <p:embeddedFontLst>
    <p:embeddedFont>
      <p:font typeface="Aharoni" panose="02010803020104030203" pitchFamily="2" charset="-79"/>
      <p:bold r:id="rId30"/>
    </p:embeddedFont>
    <p:embeddedFont>
      <p:font typeface="Amasis MT Pro Medium" panose="02040604050005020304" pitchFamily="18" charset="0"/>
      <p:regular r:id="rId31"/>
      <p:italic r:id="rId32"/>
    </p:embeddedFont>
    <p:embeddedFont>
      <p:font typeface="Merriweather" panose="00000500000000000000" pitchFamily="2" charset="0"/>
      <p:regular r:id="rId33"/>
      <p:bold r:id="rId34"/>
      <p:italic r:id="rId35"/>
      <p:boldItalic r:id="rId36"/>
    </p:embeddedFont>
    <p:embeddedFont>
      <p:font typeface="Pacifico" panose="00000500000000000000" pitchFamily="2" charset="0"/>
      <p:regular r:id="rId37"/>
    </p:embeddedFont>
    <p:embeddedFont>
      <p:font typeface="Raleway" pitchFamily="2" charset="0"/>
      <p:regular r:id="rId38"/>
      <p:bold r:id="rId39"/>
      <p:italic r:id="rId40"/>
      <p:boldItalic r:id="rId41"/>
    </p:embeddedFont>
    <p:embeddedFont>
      <p:font typeface="Raleway Light" pitchFamily="2" charset="0"/>
      <p:regular r:id="rId42"/>
      <p:bold r:id="rId43"/>
      <p:italic r:id="rId44"/>
      <p:boldItalic r:id="rId45"/>
    </p:embeddedFont>
    <p:embeddedFont>
      <p:font typeface="Satisfy" panose="020B0604020202020204" charset="0"/>
      <p:regular r:id="rId46"/>
    </p:embeddedFont>
    <p:embeddedFont>
      <p:font typeface="The Serif Hand Light" panose="03070302030502020204" pitchFamily="66"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E9614211-3A9F-FA36-DA2D-2810405937C6}" name="Stofflet, Samantha" initials="SS" userId="S::samantha.stofflet@uconn.edu::404c8ca6-3062-4996-8496-f9083ed87c49" providerId="AD"/>
  <p188:author id="{CC3CE753-17B0-D046-7E1C-A2D71BBD0F3F}" name="Prakash, Ashna" initials="PA" userId="S::ashna.prakash@uconn.edu::bd8a6cb1-e20d-49e6-8098-33c9b808aa0a" providerId="AD"/>
  <p188:author id="{F369E0BB-B813-BE33-1BF9-8857E6C6D76E}" name="Mendes, Randi" initials="MR" userId="S::randi.mendes@uconn.edu::f5c3a59e-8909-4e3d-8ca9-94bfa85212b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BBD81-6180-4597-B07A-BADD4780483C}" v="7" dt="2022-02-21T21:17:03.617"/>
    <p1510:client id="{2451E4D3-BC88-2342-C703-EA5BE112BF53}" v="16" dt="2022-02-21T21:41:43.663"/>
    <p1510:client id="{37C46207-8CA0-4044-BCC7-6A10F779B611}" v="50" dt="2022-03-25T23:50:02.302"/>
    <p1510:client id="{51BBC0E9-D6B1-903F-14AF-57114D7F1472}" v="151" dt="2022-03-31T02:43:02.991"/>
    <p1510:client id="{5D70345D-94B1-4139-9223-CFA18DBDB8C8}" v="60" dt="2022-03-26T00:01:26.401"/>
    <p1510:client id="{7226CE2A-5194-05CE-71AC-915EB35BF3AE}" v="42" dt="2022-03-27T19:50:18.362"/>
    <p1510:client id="{8A23809D-4792-F602-1482-F2F51362CEE1}" v="41" dt="2022-04-04T20:29:02.370"/>
    <p1510:client id="{8AFC4D93-C7A6-4E19-85C5-2FA726A16AB8}" v="14" dt="2022-02-11T01:53:07.217"/>
    <p1510:client id="{99CEC98F-DD13-4D7D-8BBA-74E9A9DE5DE3}" v="683" dt="2022-02-19T00:18:45.803"/>
    <p1510:client id="{B189E983-76A6-0CF4-423C-BEEBC449AF5B}" v="4" dt="2022-03-10T02:34:15.853"/>
    <p1510:client id="{B4DCF858-0851-B27A-E509-ABF4F9D2442F}" v="491" dt="2022-02-26T00:04:31.798"/>
    <p1510:client id="{B881297D-16A6-8F3C-45BF-25E179EED7C9}" v="1729" dt="2022-02-26T20:05:49.902"/>
    <p1510:client id="{C87177DF-6953-4A44-B593-717917A8B812}" v="3" dt="2022-02-22T02:36:40.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150"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font" Target="fonts/font15.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fflet, Samantha" userId="S::samantha.stofflet@uconn.edu::404c8ca6-3062-4996-8496-f9083ed87c49" providerId="AD" clId="Web-{C87177DF-6953-4A44-B593-717917A8B812}"/>
    <pc:docChg chg="">
      <pc:chgData name="Stofflet, Samantha" userId="S::samantha.stofflet@uconn.edu::404c8ca6-3062-4996-8496-f9083ed87c49" providerId="AD" clId="Web-{C87177DF-6953-4A44-B593-717917A8B812}" dt="2022-02-22T02:36:40.003" v="2"/>
      <pc:docMkLst>
        <pc:docMk/>
      </pc:docMkLst>
      <pc:sldChg chg="addCm">
        <pc:chgData name="Stofflet, Samantha" userId="S::samantha.stofflet@uconn.edu::404c8ca6-3062-4996-8496-f9083ed87c49" providerId="AD" clId="Web-{C87177DF-6953-4A44-B593-717917A8B812}" dt="2022-02-22T02:35:39.126" v="1"/>
        <pc:sldMkLst>
          <pc:docMk/>
          <pc:sldMk cId="0" sldId="272"/>
        </pc:sldMkLst>
      </pc:sldChg>
      <pc:sldChg chg="addCm">
        <pc:chgData name="Stofflet, Samantha" userId="S::samantha.stofflet@uconn.edu::404c8ca6-3062-4996-8496-f9083ed87c49" providerId="AD" clId="Web-{C87177DF-6953-4A44-B593-717917A8B812}" dt="2022-02-22T02:34:03.180" v="0"/>
        <pc:sldMkLst>
          <pc:docMk/>
          <pc:sldMk cId="0" sldId="273"/>
        </pc:sldMkLst>
      </pc:sldChg>
      <pc:sldChg chg="addCm">
        <pc:chgData name="Stofflet, Samantha" userId="S::samantha.stofflet@uconn.edu::404c8ca6-3062-4996-8496-f9083ed87c49" providerId="AD" clId="Web-{C87177DF-6953-4A44-B593-717917A8B812}" dt="2022-02-22T02:36:40.003" v="2"/>
        <pc:sldMkLst>
          <pc:docMk/>
          <pc:sldMk cId="0" sldId="274"/>
        </pc:sldMkLst>
      </pc:sldChg>
    </pc:docChg>
  </pc:docChgLst>
  <pc:docChgLst>
    <pc:chgData name="Prakash, Ashna" userId="S::ashna.prakash@uconn.edu::bd8a6cb1-e20d-49e6-8098-33c9b808aa0a" providerId="AD" clId="Web-{2451E4D3-BC88-2342-C703-EA5BE112BF53}"/>
    <pc:docChg chg="mod modSld">
      <pc:chgData name="Prakash, Ashna" userId="S::ashna.prakash@uconn.edu::bd8a6cb1-e20d-49e6-8098-33c9b808aa0a" providerId="AD" clId="Web-{2451E4D3-BC88-2342-C703-EA5BE112BF53}" dt="2022-02-21T21:41:43.663" v="15" actId="1076"/>
      <pc:docMkLst>
        <pc:docMk/>
      </pc:docMkLst>
      <pc:sldChg chg="addCm delCm">
        <pc:chgData name="Prakash, Ashna" userId="S::ashna.prakash@uconn.edu::bd8a6cb1-e20d-49e6-8098-33c9b808aa0a" providerId="AD" clId="Web-{2451E4D3-BC88-2342-C703-EA5BE112BF53}" dt="2022-02-21T18:47:57.901" v="2"/>
        <pc:sldMkLst>
          <pc:docMk/>
          <pc:sldMk cId="0" sldId="257"/>
        </pc:sldMkLst>
      </pc:sldChg>
      <pc:sldChg chg="addCm">
        <pc:chgData name="Prakash, Ashna" userId="S::ashna.prakash@uconn.edu::bd8a6cb1-e20d-49e6-8098-33c9b808aa0a" providerId="AD" clId="Web-{2451E4D3-BC88-2342-C703-EA5BE112BF53}" dt="2022-02-21T18:48:11.682" v="3"/>
        <pc:sldMkLst>
          <pc:docMk/>
          <pc:sldMk cId="0" sldId="260"/>
        </pc:sldMkLst>
      </pc:sldChg>
      <pc:sldChg chg="addCm">
        <pc:chgData name="Prakash, Ashna" userId="S::ashna.prakash@uconn.edu::bd8a6cb1-e20d-49e6-8098-33c9b808aa0a" providerId="AD" clId="Web-{2451E4D3-BC88-2342-C703-EA5BE112BF53}" dt="2022-02-21T18:49:17.293" v="4"/>
        <pc:sldMkLst>
          <pc:docMk/>
          <pc:sldMk cId="0" sldId="261"/>
        </pc:sldMkLst>
      </pc:sldChg>
      <pc:sldChg chg="addCm">
        <pc:chgData name="Prakash, Ashna" userId="S::ashna.prakash@uconn.edu::bd8a6cb1-e20d-49e6-8098-33c9b808aa0a" providerId="AD" clId="Web-{2451E4D3-BC88-2342-C703-EA5BE112BF53}" dt="2022-02-21T18:50:07.934" v="5"/>
        <pc:sldMkLst>
          <pc:docMk/>
          <pc:sldMk cId="0" sldId="262"/>
        </pc:sldMkLst>
      </pc:sldChg>
      <pc:sldChg chg="addCm">
        <pc:chgData name="Prakash, Ashna" userId="S::ashna.prakash@uconn.edu::bd8a6cb1-e20d-49e6-8098-33c9b808aa0a" providerId="AD" clId="Web-{2451E4D3-BC88-2342-C703-EA5BE112BF53}" dt="2022-02-21T18:53:03.750" v="6"/>
        <pc:sldMkLst>
          <pc:docMk/>
          <pc:sldMk cId="0" sldId="263"/>
        </pc:sldMkLst>
      </pc:sldChg>
      <pc:sldChg chg="addCm">
        <pc:chgData name="Prakash, Ashna" userId="S::ashna.prakash@uconn.edu::bd8a6cb1-e20d-49e6-8098-33c9b808aa0a" providerId="AD" clId="Web-{2451E4D3-BC88-2342-C703-EA5BE112BF53}" dt="2022-02-21T18:53:51.923" v="7"/>
        <pc:sldMkLst>
          <pc:docMk/>
          <pc:sldMk cId="0" sldId="264"/>
        </pc:sldMkLst>
      </pc:sldChg>
      <pc:sldChg chg="addCm">
        <pc:chgData name="Prakash, Ashna" userId="S::ashna.prakash@uconn.edu::bd8a6cb1-e20d-49e6-8098-33c9b808aa0a" providerId="AD" clId="Web-{2451E4D3-BC88-2342-C703-EA5BE112BF53}" dt="2022-02-21T18:54:31.017" v="8"/>
        <pc:sldMkLst>
          <pc:docMk/>
          <pc:sldMk cId="0" sldId="265"/>
        </pc:sldMkLst>
      </pc:sldChg>
      <pc:sldChg chg="modSp addCm modCm">
        <pc:chgData name="Prakash, Ashna" userId="S::ashna.prakash@uconn.edu::bd8a6cb1-e20d-49e6-8098-33c9b808aa0a" providerId="AD" clId="Web-{2451E4D3-BC88-2342-C703-EA5BE112BF53}" dt="2022-02-21T21:41:43.663" v="15" actId="1076"/>
        <pc:sldMkLst>
          <pc:docMk/>
          <pc:sldMk cId="0" sldId="266"/>
        </pc:sldMkLst>
        <pc:picChg chg="mod">
          <ac:chgData name="Prakash, Ashna" userId="S::ashna.prakash@uconn.edu::bd8a6cb1-e20d-49e6-8098-33c9b808aa0a" providerId="AD" clId="Web-{2451E4D3-BC88-2342-C703-EA5BE112BF53}" dt="2022-02-21T21:41:43.663" v="15" actId="1076"/>
          <ac:picMkLst>
            <pc:docMk/>
            <pc:sldMk cId="0" sldId="266"/>
            <ac:picMk id="160" creationId="{00000000-0000-0000-0000-000000000000}"/>
          </ac:picMkLst>
        </pc:picChg>
      </pc:sldChg>
      <pc:sldChg chg="addCm">
        <pc:chgData name="Prakash, Ashna" userId="S::ashna.prakash@uconn.edu::bd8a6cb1-e20d-49e6-8098-33c9b808aa0a" providerId="AD" clId="Web-{2451E4D3-BC88-2342-C703-EA5BE112BF53}" dt="2022-02-21T18:56:24.004" v="11"/>
        <pc:sldMkLst>
          <pc:docMk/>
          <pc:sldMk cId="0" sldId="267"/>
        </pc:sldMkLst>
      </pc:sldChg>
      <pc:sldChg chg="addCm">
        <pc:chgData name="Prakash, Ashna" userId="S::ashna.prakash@uconn.edu::bd8a6cb1-e20d-49e6-8098-33c9b808aa0a" providerId="AD" clId="Web-{2451E4D3-BC88-2342-C703-EA5BE112BF53}" dt="2022-02-21T18:58:29.990" v="12"/>
        <pc:sldMkLst>
          <pc:docMk/>
          <pc:sldMk cId="0" sldId="268"/>
        </pc:sldMkLst>
      </pc:sldChg>
      <pc:sldChg chg="addCm">
        <pc:chgData name="Prakash, Ashna" userId="S::ashna.prakash@uconn.edu::bd8a6cb1-e20d-49e6-8098-33c9b808aa0a" providerId="AD" clId="Web-{2451E4D3-BC88-2342-C703-EA5BE112BF53}" dt="2022-02-21T19:01:08.900" v="13"/>
        <pc:sldMkLst>
          <pc:docMk/>
          <pc:sldMk cId="0" sldId="269"/>
        </pc:sldMkLst>
      </pc:sldChg>
      <pc:sldChg chg="addCm">
        <pc:chgData name="Prakash, Ashna" userId="S::ashna.prakash@uconn.edu::bd8a6cb1-e20d-49e6-8098-33c9b808aa0a" providerId="AD" clId="Web-{2451E4D3-BC88-2342-C703-EA5BE112BF53}" dt="2022-02-21T19:01:40.259" v="14"/>
        <pc:sldMkLst>
          <pc:docMk/>
          <pc:sldMk cId="4068967481" sldId="277"/>
        </pc:sldMkLst>
      </pc:sldChg>
    </pc:docChg>
  </pc:docChgLst>
  <pc:docChgLst>
    <pc:chgData name="Prakash, Ashna" userId="S::ashna.prakash@uconn.edu::bd8a6cb1-e20d-49e6-8098-33c9b808aa0a" providerId="AD" clId="Web-{99CEC98F-DD13-4D7D-8BBA-74E9A9DE5DE3}"/>
    <pc:docChg chg="addSld modSld sldOrd">
      <pc:chgData name="Prakash, Ashna" userId="S::ashna.prakash@uconn.edu::bd8a6cb1-e20d-49e6-8098-33c9b808aa0a" providerId="AD" clId="Web-{99CEC98F-DD13-4D7D-8BBA-74E9A9DE5DE3}" dt="2022-02-19T00:18:45.803" v="405" actId="20577"/>
      <pc:docMkLst>
        <pc:docMk/>
      </pc:docMkLst>
      <pc:sldChg chg="modSp modCm">
        <pc:chgData name="Prakash, Ashna" userId="S::ashna.prakash@uconn.edu::bd8a6cb1-e20d-49e6-8098-33c9b808aa0a" providerId="AD" clId="Web-{99CEC98F-DD13-4D7D-8BBA-74E9A9DE5DE3}" dt="2022-02-18T23:44:16.570" v="33" actId="20577"/>
        <pc:sldMkLst>
          <pc:docMk/>
          <pc:sldMk cId="0" sldId="261"/>
        </pc:sldMkLst>
        <pc:spChg chg="mod">
          <ac:chgData name="Prakash, Ashna" userId="S::ashna.prakash@uconn.edu::bd8a6cb1-e20d-49e6-8098-33c9b808aa0a" providerId="AD" clId="Web-{99CEC98F-DD13-4D7D-8BBA-74E9A9DE5DE3}" dt="2022-02-18T23:44:16.570" v="33" actId="20577"/>
          <ac:spMkLst>
            <pc:docMk/>
            <pc:sldMk cId="0" sldId="261"/>
            <ac:spMk id="112" creationId="{00000000-0000-0000-0000-000000000000}"/>
          </ac:spMkLst>
        </pc:spChg>
      </pc:sldChg>
      <pc:sldChg chg="modSp modCm">
        <pc:chgData name="Prakash, Ashna" userId="S::ashna.prakash@uconn.edu::bd8a6cb1-e20d-49e6-8098-33c9b808aa0a" providerId="AD" clId="Web-{99CEC98F-DD13-4D7D-8BBA-74E9A9DE5DE3}" dt="2022-02-18T23:56:17.838" v="91" actId="1076"/>
        <pc:sldMkLst>
          <pc:docMk/>
          <pc:sldMk cId="0" sldId="263"/>
        </pc:sldMkLst>
        <pc:spChg chg="mod">
          <ac:chgData name="Prakash, Ashna" userId="S::ashna.prakash@uconn.edu::bd8a6cb1-e20d-49e6-8098-33c9b808aa0a" providerId="AD" clId="Web-{99CEC98F-DD13-4D7D-8BBA-74E9A9DE5DE3}" dt="2022-02-18T23:56:13.057" v="90" actId="1076"/>
          <ac:spMkLst>
            <pc:docMk/>
            <pc:sldMk cId="0" sldId="263"/>
            <ac:spMk id="129" creationId="{00000000-0000-0000-0000-000000000000}"/>
          </ac:spMkLst>
        </pc:spChg>
        <pc:spChg chg="mod">
          <ac:chgData name="Prakash, Ashna" userId="S::ashna.prakash@uconn.edu::bd8a6cb1-e20d-49e6-8098-33c9b808aa0a" providerId="AD" clId="Web-{99CEC98F-DD13-4D7D-8BBA-74E9A9DE5DE3}" dt="2022-02-18T23:56:17.838" v="91" actId="1076"/>
          <ac:spMkLst>
            <pc:docMk/>
            <pc:sldMk cId="0" sldId="263"/>
            <ac:spMk id="131" creationId="{00000000-0000-0000-0000-000000000000}"/>
          </ac:spMkLst>
        </pc:spChg>
      </pc:sldChg>
      <pc:sldChg chg="addSp delSp modSp">
        <pc:chgData name="Prakash, Ashna" userId="S::ashna.prakash@uconn.edu::bd8a6cb1-e20d-49e6-8098-33c9b808aa0a" providerId="AD" clId="Web-{99CEC98F-DD13-4D7D-8BBA-74E9A9DE5DE3}" dt="2022-02-19T00:01:54.675" v="141"/>
        <pc:sldMkLst>
          <pc:docMk/>
          <pc:sldMk cId="0" sldId="264"/>
        </pc:sldMkLst>
        <pc:spChg chg="add mod">
          <ac:chgData name="Prakash, Ashna" userId="S::ashna.prakash@uconn.edu::bd8a6cb1-e20d-49e6-8098-33c9b808aa0a" providerId="AD" clId="Web-{99CEC98F-DD13-4D7D-8BBA-74E9A9DE5DE3}" dt="2022-02-18T23:59:20.937" v="98" actId="1076"/>
          <ac:spMkLst>
            <pc:docMk/>
            <pc:sldMk cId="0" sldId="264"/>
            <ac:spMk id="2" creationId="{408AD6F2-AD84-4D46-A550-F03477167B74}"/>
          </ac:spMkLst>
        </pc:spChg>
        <pc:spChg chg="add mod">
          <ac:chgData name="Prakash, Ashna" userId="S::ashna.prakash@uconn.edu::bd8a6cb1-e20d-49e6-8098-33c9b808aa0a" providerId="AD" clId="Web-{99CEC98F-DD13-4D7D-8BBA-74E9A9DE5DE3}" dt="2022-02-18T23:59:49.656" v="103" actId="1076"/>
          <ac:spMkLst>
            <pc:docMk/>
            <pc:sldMk cId="0" sldId="264"/>
            <ac:spMk id="3" creationId="{C94F6770-6943-4E08-B7A3-3451C6DB6F8F}"/>
          </ac:spMkLst>
        </pc:spChg>
        <pc:spChg chg="add mod">
          <ac:chgData name="Prakash, Ashna" userId="S::ashna.prakash@uconn.edu::bd8a6cb1-e20d-49e6-8098-33c9b808aa0a" providerId="AD" clId="Web-{99CEC98F-DD13-4D7D-8BBA-74E9A9DE5DE3}" dt="2022-02-19T00:00:19.188" v="108" actId="1076"/>
          <ac:spMkLst>
            <pc:docMk/>
            <pc:sldMk cId="0" sldId="264"/>
            <ac:spMk id="4" creationId="{F6B3CED0-B5F6-494F-8B1E-7111F328C66B}"/>
          </ac:spMkLst>
        </pc:spChg>
        <pc:spChg chg="add del mod">
          <ac:chgData name="Prakash, Ashna" userId="S::ashna.prakash@uconn.edu::bd8a6cb1-e20d-49e6-8098-33c9b808aa0a" providerId="AD" clId="Web-{99CEC98F-DD13-4D7D-8BBA-74E9A9DE5DE3}" dt="2022-02-19T00:01:54.675" v="141"/>
          <ac:spMkLst>
            <pc:docMk/>
            <pc:sldMk cId="0" sldId="264"/>
            <ac:spMk id="5" creationId="{20EFFDE4-0773-40F5-8197-D384B8644777}"/>
          </ac:spMkLst>
        </pc:spChg>
        <pc:spChg chg="add mod">
          <ac:chgData name="Prakash, Ashna" userId="S::ashna.prakash@uconn.edu::bd8a6cb1-e20d-49e6-8098-33c9b808aa0a" providerId="AD" clId="Web-{99CEC98F-DD13-4D7D-8BBA-74E9A9DE5DE3}" dt="2022-02-19T00:01:46.065" v="139" actId="20577"/>
          <ac:spMkLst>
            <pc:docMk/>
            <pc:sldMk cId="0" sldId="264"/>
            <ac:spMk id="6" creationId="{5ACA38EE-9D4F-4515-BDDA-DEAAC1694DD4}"/>
          </ac:spMkLst>
        </pc:spChg>
      </pc:sldChg>
      <pc:sldChg chg="modSp">
        <pc:chgData name="Prakash, Ashna" userId="S::ashna.prakash@uconn.edu::bd8a6cb1-e20d-49e6-8098-33c9b808aa0a" providerId="AD" clId="Web-{99CEC98F-DD13-4D7D-8BBA-74E9A9DE5DE3}" dt="2022-02-19T00:18:45.803" v="405" actId="20577"/>
        <pc:sldMkLst>
          <pc:docMk/>
          <pc:sldMk cId="0" sldId="265"/>
        </pc:sldMkLst>
        <pc:spChg chg="mod">
          <ac:chgData name="Prakash, Ashna" userId="S::ashna.prakash@uconn.edu::bd8a6cb1-e20d-49e6-8098-33c9b808aa0a" providerId="AD" clId="Web-{99CEC98F-DD13-4D7D-8BBA-74E9A9DE5DE3}" dt="2022-02-19T00:18:45.803" v="405" actId="20577"/>
          <ac:spMkLst>
            <pc:docMk/>
            <pc:sldMk cId="0" sldId="265"/>
            <ac:spMk id="149" creationId="{00000000-0000-0000-0000-000000000000}"/>
          </ac:spMkLst>
        </pc:spChg>
      </pc:sldChg>
      <pc:sldChg chg="modSp">
        <pc:chgData name="Prakash, Ashna" userId="S::ashna.prakash@uconn.edu::bd8a6cb1-e20d-49e6-8098-33c9b808aa0a" providerId="AD" clId="Web-{99CEC98F-DD13-4D7D-8BBA-74E9A9DE5DE3}" dt="2022-02-18T23:52:01.628" v="76" actId="20577"/>
        <pc:sldMkLst>
          <pc:docMk/>
          <pc:sldMk cId="0" sldId="269"/>
        </pc:sldMkLst>
        <pc:spChg chg="mod">
          <ac:chgData name="Prakash, Ashna" userId="S::ashna.prakash@uconn.edu::bd8a6cb1-e20d-49e6-8098-33c9b808aa0a" providerId="AD" clId="Web-{99CEC98F-DD13-4D7D-8BBA-74E9A9DE5DE3}" dt="2022-02-18T23:52:01.628" v="76" actId="20577"/>
          <ac:spMkLst>
            <pc:docMk/>
            <pc:sldMk cId="0" sldId="269"/>
            <ac:spMk id="181" creationId="{00000000-0000-0000-0000-000000000000}"/>
          </ac:spMkLst>
        </pc:spChg>
        <pc:spChg chg="mod">
          <ac:chgData name="Prakash, Ashna" userId="S::ashna.prakash@uconn.edu::bd8a6cb1-e20d-49e6-8098-33c9b808aa0a" providerId="AD" clId="Web-{99CEC98F-DD13-4D7D-8BBA-74E9A9DE5DE3}" dt="2022-02-18T23:51:15.549" v="68" actId="14100"/>
          <ac:spMkLst>
            <pc:docMk/>
            <pc:sldMk cId="0" sldId="269"/>
            <ac:spMk id="182" creationId="{00000000-0000-0000-0000-000000000000}"/>
          </ac:spMkLst>
        </pc:spChg>
        <pc:spChg chg="mod">
          <ac:chgData name="Prakash, Ashna" userId="S::ashna.prakash@uconn.edu::bd8a6cb1-e20d-49e6-8098-33c9b808aa0a" providerId="AD" clId="Web-{99CEC98F-DD13-4D7D-8BBA-74E9A9DE5DE3}" dt="2022-02-18T23:51:43.159" v="70"/>
          <ac:spMkLst>
            <pc:docMk/>
            <pc:sldMk cId="0" sldId="269"/>
            <ac:spMk id="188" creationId="{00000000-0000-0000-0000-000000000000}"/>
          </ac:spMkLst>
        </pc:spChg>
      </pc:sldChg>
      <pc:sldChg chg="addSp delSp modSp add ord replId">
        <pc:chgData name="Prakash, Ashna" userId="S::ashna.prakash@uconn.edu::bd8a6cb1-e20d-49e6-8098-33c9b808aa0a" providerId="AD" clId="Web-{99CEC98F-DD13-4D7D-8BBA-74E9A9DE5DE3}" dt="2022-02-19T00:09:18.742" v="403" actId="20577"/>
        <pc:sldMkLst>
          <pc:docMk/>
          <pc:sldMk cId="4068967481" sldId="277"/>
        </pc:sldMkLst>
        <pc:spChg chg="add del mod">
          <ac:chgData name="Prakash, Ashna" userId="S::ashna.prakash@uconn.edu::bd8a6cb1-e20d-49e6-8098-33c9b808aa0a" providerId="AD" clId="Web-{99CEC98F-DD13-4D7D-8BBA-74E9A9DE5DE3}" dt="2022-02-19T00:03:01.317" v="169"/>
          <ac:spMkLst>
            <pc:docMk/>
            <pc:sldMk cId="4068967481" sldId="277"/>
            <ac:spMk id="2" creationId="{0079B15D-C573-40EF-9EC1-21D602D1C123}"/>
          </ac:spMkLst>
        </pc:spChg>
        <pc:spChg chg="add del mod">
          <ac:chgData name="Prakash, Ashna" userId="S::ashna.prakash@uconn.edu::bd8a6cb1-e20d-49e6-8098-33c9b808aa0a" providerId="AD" clId="Web-{99CEC98F-DD13-4D7D-8BBA-74E9A9DE5DE3}" dt="2022-02-19T00:02:58.083" v="167"/>
          <ac:spMkLst>
            <pc:docMk/>
            <pc:sldMk cId="4068967481" sldId="277"/>
            <ac:spMk id="3" creationId="{22504DDD-7104-4AF3-A502-FD8CB60D8003}"/>
          </ac:spMkLst>
        </pc:spChg>
        <pc:spChg chg="add del mod">
          <ac:chgData name="Prakash, Ashna" userId="S::ashna.prakash@uconn.edu::bd8a6cb1-e20d-49e6-8098-33c9b808aa0a" providerId="AD" clId="Web-{99CEC98F-DD13-4D7D-8BBA-74E9A9DE5DE3}" dt="2022-02-19T00:04:30.038" v="189"/>
          <ac:spMkLst>
            <pc:docMk/>
            <pc:sldMk cId="4068967481" sldId="277"/>
            <ac:spMk id="5" creationId="{7D11F59B-5FED-4C59-B1DF-A84BBACBFF80}"/>
          </ac:spMkLst>
        </pc:spChg>
        <pc:spChg chg="add mod">
          <ac:chgData name="Prakash, Ashna" userId="S::ashna.prakash@uconn.edu::bd8a6cb1-e20d-49e6-8098-33c9b808aa0a" providerId="AD" clId="Web-{99CEC98F-DD13-4D7D-8BBA-74E9A9DE5DE3}" dt="2022-02-19T00:08:31.553" v="401"/>
          <ac:spMkLst>
            <pc:docMk/>
            <pc:sldMk cId="4068967481" sldId="277"/>
            <ac:spMk id="6" creationId="{9F6BABE5-3DC9-4BAB-BA97-55388C4D2DE3}"/>
          </ac:spMkLst>
        </pc:spChg>
        <pc:spChg chg="del mod">
          <ac:chgData name="Prakash, Ashna" userId="S::ashna.prakash@uconn.edu::bd8a6cb1-e20d-49e6-8098-33c9b808aa0a" providerId="AD" clId="Web-{99CEC98F-DD13-4D7D-8BBA-74E9A9DE5DE3}" dt="2022-02-19T00:04:16.944" v="181"/>
          <ac:spMkLst>
            <pc:docMk/>
            <pc:sldMk cId="4068967481" sldId="277"/>
            <ac:spMk id="214" creationId="{00000000-0000-0000-0000-000000000000}"/>
          </ac:spMkLst>
        </pc:spChg>
        <pc:spChg chg="del mod">
          <ac:chgData name="Prakash, Ashna" userId="S::ashna.prakash@uconn.edu::bd8a6cb1-e20d-49e6-8098-33c9b808aa0a" providerId="AD" clId="Web-{99CEC98F-DD13-4D7D-8BBA-74E9A9DE5DE3}" dt="2022-02-19T00:02:47.426" v="164"/>
          <ac:spMkLst>
            <pc:docMk/>
            <pc:sldMk cId="4068967481" sldId="277"/>
            <ac:spMk id="215" creationId="{00000000-0000-0000-0000-000000000000}"/>
          </ac:spMkLst>
        </pc:spChg>
        <pc:spChg chg="del mod">
          <ac:chgData name="Prakash, Ashna" userId="S::ashna.prakash@uconn.edu::bd8a6cb1-e20d-49e6-8098-33c9b808aa0a" providerId="AD" clId="Web-{99CEC98F-DD13-4D7D-8BBA-74E9A9DE5DE3}" dt="2022-02-19T00:04:20.601" v="183"/>
          <ac:spMkLst>
            <pc:docMk/>
            <pc:sldMk cId="4068967481" sldId="277"/>
            <ac:spMk id="216" creationId="{00000000-0000-0000-0000-000000000000}"/>
          </ac:spMkLst>
        </pc:spChg>
        <pc:spChg chg="del mod">
          <ac:chgData name="Prakash, Ashna" userId="S::ashna.prakash@uconn.edu::bd8a6cb1-e20d-49e6-8098-33c9b808aa0a" providerId="AD" clId="Web-{99CEC98F-DD13-4D7D-8BBA-74E9A9DE5DE3}" dt="2022-02-19T00:04:23.476" v="185"/>
          <ac:spMkLst>
            <pc:docMk/>
            <pc:sldMk cId="4068967481" sldId="277"/>
            <ac:spMk id="217" creationId="{00000000-0000-0000-0000-000000000000}"/>
          </ac:spMkLst>
        </pc:spChg>
        <pc:spChg chg="del mod">
          <ac:chgData name="Prakash, Ashna" userId="S::ashna.prakash@uconn.edu::bd8a6cb1-e20d-49e6-8098-33c9b808aa0a" providerId="AD" clId="Web-{99CEC98F-DD13-4D7D-8BBA-74E9A9DE5DE3}" dt="2022-02-19T00:04:26.898" v="187"/>
          <ac:spMkLst>
            <pc:docMk/>
            <pc:sldMk cId="4068967481" sldId="277"/>
            <ac:spMk id="218" creationId="{00000000-0000-0000-0000-000000000000}"/>
          </ac:spMkLst>
        </pc:spChg>
        <pc:spChg chg="mod">
          <ac:chgData name="Prakash, Ashna" userId="S::ashna.prakash@uconn.edu::bd8a6cb1-e20d-49e6-8098-33c9b808aa0a" providerId="AD" clId="Web-{99CEC98F-DD13-4D7D-8BBA-74E9A9DE5DE3}" dt="2022-02-19T00:09:18.742" v="403" actId="20577"/>
          <ac:spMkLst>
            <pc:docMk/>
            <pc:sldMk cId="4068967481" sldId="277"/>
            <ac:spMk id="219" creationId="{00000000-0000-0000-0000-000000000000}"/>
          </ac:spMkLst>
        </pc:spChg>
      </pc:sldChg>
    </pc:docChg>
  </pc:docChgLst>
  <pc:docChgLst>
    <pc:chgData name="Prakash, Ashna" userId="S::ashna.prakash@uconn.edu::bd8a6cb1-e20d-49e6-8098-33c9b808aa0a" providerId="AD" clId="Web-{37C46207-8CA0-4044-BCC7-6A10F779B611}"/>
    <pc:docChg chg="delSld modSld">
      <pc:chgData name="Prakash, Ashna" userId="S::ashna.prakash@uconn.edu::bd8a6cb1-e20d-49e6-8098-33c9b808aa0a" providerId="AD" clId="Web-{37C46207-8CA0-4044-BCC7-6A10F779B611}" dt="2022-03-25T23:50:02.302" v="42" actId="1076"/>
      <pc:docMkLst>
        <pc:docMk/>
      </pc:docMkLst>
      <pc:sldChg chg="addSp delSp modSp">
        <pc:chgData name="Prakash, Ashna" userId="S::ashna.prakash@uconn.edu::bd8a6cb1-e20d-49e6-8098-33c9b808aa0a" providerId="AD" clId="Web-{37C46207-8CA0-4044-BCC7-6A10F779B611}" dt="2022-03-25T23:48:47.909" v="40" actId="1076"/>
        <pc:sldMkLst>
          <pc:docMk/>
          <pc:sldMk cId="0" sldId="271"/>
        </pc:sldMkLst>
        <pc:spChg chg="del mod">
          <ac:chgData name="Prakash, Ashna" userId="S::ashna.prakash@uconn.edu::bd8a6cb1-e20d-49e6-8098-33c9b808aa0a" providerId="AD" clId="Web-{37C46207-8CA0-4044-BCC7-6A10F779B611}" dt="2022-03-25T23:43:34.291" v="5"/>
          <ac:spMkLst>
            <pc:docMk/>
            <pc:sldMk cId="0" sldId="271"/>
            <ac:spMk id="207" creationId="{00000000-0000-0000-0000-000000000000}"/>
          </ac:spMkLst>
        </pc:spChg>
        <pc:spChg chg="del mod">
          <ac:chgData name="Prakash, Ashna" userId="S::ashna.prakash@uconn.edu::bd8a6cb1-e20d-49e6-8098-33c9b808aa0a" providerId="AD" clId="Web-{37C46207-8CA0-4044-BCC7-6A10F779B611}" dt="2022-03-25T23:43:51.197" v="13"/>
          <ac:spMkLst>
            <pc:docMk/>
            <pc:sldMk cId="0" sldId="271"/>
            <ac:spMk id="208" creationId="{00000000-0000-0000-0000-000000000000}"/>
          </ac:spMkLst>
        </pc:spChg>
        <pc:spChg chg="del mod">
          <ac:chgData name="Prakash, Ashna" userId="S::ashna.prakash@uconn.edu::bd8a6cb1-e20d-49e6-8098-33c9b808aa0a" providerId="AD" clId="Web-{37C46207-8CA0-4044-BCC7-6A10F779B611}" dt="2022-03-25T23:44:10.885" v="17"/>
          <ac:spMkLst>
            <pc:docMk/>
            <pc:sldMk cId="0" sldId="271"/>
            <ac:spMk id="209" creationId="{00000000-0000-0000-0000-000000000000}"/>
          </ac:spMkLst>
        </pc:spChg>
        <pc:picChg chg="add mod">
          <ac:chgData name="Prakash, Ashna" userId="S::ashna.prakash@uconn.edu::bd8a6cb1-e20d-49e6-8098-33c9b808aa0a" providerId="AD" clId="Web-{37C46207-8CA0-4044-BCC7-6A10F779B611}" dt="2022-03-25T23:48:37.565" v="36" actId="1076"/>
          <ac:picMkLst>
            <pc:docMk/>
            <pc:sldMk cId="0" sldId="271"/>
            <ac:picMk id="2" creationId="{AF4AE7CD-6A12-0995-05FA-8102F75685B0}"/>
          </ac:picMkLst>
        </pc:picChg>
        <pc:picChg chg="add mod">
          <ac:chgData name="Prakash, Ashna" userId="S::ashna.prakash@uconn.edu::bd8a6cb1-e20d-49e6-8098-33c9b808aa0a" providerId="AD" clId="Web-{37C46207-8CA0-4044-BCC7-6A10F779B611}" dt="2022-03-25T23:48:45.769" v="39" actId="1076"/>
          <ac:picMkLst>
            <pc:docMk/>
            <pc:sldMk cId="0" sldId="271"/>
            <ac:picMk id="3" creationId="{3EB3739A-3F87-85DF-1331-03D7C34BF110}"/>
          </ac:picMkLst>
        </pc:picChg>
        <pc:picChg chg="add del mod">
          <ac:chgData name="Prakash, Ashna" userId="S::ashna.prakash@uconn.edu::bd8a6cb1-e20d-49e6-8098-33c9b808aa0a" providerId="AD" clId="Web-{37C46207-8CA0-4044-BCC7-6A10F779B611}" dt="2022-03-25T23:47:57.861" v="27"/>
          <ac:picMkLst>
            <pc:docMk/>
            <pc:sldMk cId="0" sldId="271"/>
            <ac:picMk id="4" creationId="{BF034AD7-1E15-4A5D-8667-82B0D7E0BEDD}"/>
          </ac:picMkLst>
        </pc:picChg>
        <pc:picChg chg="add mod">
          <ac:chgData name="Prakash, Ashna" userId="S::ashna.prakash@uconn.edu::bd8a6cb1-e20d-49e6-8098-33c9b808aa0a" providerId="AD" clId="Web-{37C46207-8CA0-4044-BCC7-6A10F779B611}" dt="2022-03-25T23:48:47.909" v="40" actId="1076"/>
          <ac:picMkLst>
            <pc:docMk/>
            <pc:sldMk cId="0" sldId="271"/>
            <ac:picMk id="5" creationId="{80B5C78A-E77F-F31C-9C88-ABD2F90864DD}"/>
          </ac:picMkLst>
        </pc:picChg>
      </pc:sldChg>
      <pc:sldChg chg="modSp modCm">
        <pc:chgData name="Prakash, Ashna" userId="S::ashna.prakash@uconn.edu::bd8a6cb1-e20d-49e6-8098-33c9b808aa0a" providerId="AD" clId="Web-{37C46207-8CA0-4044-BCC7-6A10F779B611}" dt="2022-03-25T23:50:02.302" v="42" actId="1076"/>
        <pc:sldMkLst>
          <pc:docMk/>
          <pc:sldMk cId="0" sldId="272"/>
        </pc:sldMkLst>
        <pc:spChg chg="mod">
          <ac:chgData name="Prakash, Ashna" userId="S::ashna.prakash@uconn.edu::bd8a6cb1-e20d-49e6-8098-33c9b808aa0a" providerId="AD" clId="Web-{37C46207-8CA0-4044-BCC7-6A10F779B611}" dt="2022-03-25T23:50:02.302" v="42" actId="1076"/>
          <ac:spMkLst>
            <pc:docMk/>
            <pc:sldMk cId="0" sldId="272"/>
            <ac:spMk id="217" creationId="{00000000-0000-0000-0000-000000000000}"/>
          </ac:spMkLst>
        </pc:spChg>
      </pc:sldChg>
      <pc:sldChg chg="del">
        <pc:chgData name="Prakash, Ashna" userId="S::ashna.prakash@uconn.edu::bd8a6cb1-e20d-49e6-8098-33c9b808aa0a" providerId="AD" clId="Web-{37C46207-8CA0-4044-BCC7-6A10F779B611}" dt="2022-03-25T23:39:58.690" v="0"/>
        <pc:sldMkLst>
          <pc:docMk/>
          <pc:sldMk cId="0" sldId="274"/>
        </pc:sldMkLst>
      </pc:sldChg>
    </pc:docChg>
  </pc:docChgLst>
  <pc:docChgLst>
    <pc:chgData name="Prakash, Ashna" userId="S::ashna.prakash@uconn.edu::bd8a6cb1-e20d-49e6-8098-33c9b808aa0a" providerId="AD" clId="Web-{7226CE2A-5194-05CE-71AC-915EB35BF3AE}"/>
    <pc:docChg chg="modSld">
      <pc:chgData name="Prakash, Ashna" userId="S::ashna.prakash@uconn.edu::bd8a6cb1-e20d-49e6-8098-33c9b808aa0a" providerId="AD" clId="Web-{7226CE2A-5194-05CE-71AC-915EB35BF3AE}" dt="2022-03-27T19:50:18.362" v="39" actId="20577"/>
      <pc:docMkLst>
        <pc:docMk/>
      </pc:docMkLst>
      <pc:sldChg chg="modSp">
        <pc:chgData name="Prakash, Ashna" userId="S::ashna.prakash@uconn.edu::bd8a6cb1-e20d-49e6-8098-33c9b808aa0a" providerId="AD" clId="Web-{7226CE2A-5194-05CE-71AC-915EB35BF3AE}" dt="2022-03-27T19:49:19.439" v="20" actId="20577"/>
        <pc:sldMkLst>
          <pc:docMk/>
          <pc:sldMk cId="0" sldId="271"/>
        </pc:sldMkLst>
        <pc:spChg chg="mod">
          <ac:chgData name="Prakash, Ashna" userId="S::ashna.prakash@uconn.edu::bd8a6cb1-e20d-49e6-8098-33c9b808aa0a" providerId="AD" clId="Web-{7226CE2A-5194-05CE-71AC-915EB35BF3AE}" dt="2022-03-27T19:49:19.439" v="20" actId="20577"/>
          <ac:spMkLst>
            <pc:docMk/>
            <pc:sldMk cId="0" sldId="271"/>
            <ac:spMk id="205" creationId="{00000000-0000-0000-0000-000000000000}"/>
          </ac:spMkLst>
        </pc:spChg>
      </pc:sldChg>
      <pc:sldChg chg="modSp">
        <pc:chgData name="Prakash, Ashna" userId="S::ashna.prakash@uconn.edu::bd8a6cb1-e20d-49e6-8098-33c9b808aa0a" providerId="AD" clId="Web-{7226CE2A-5194-05CE-71AC-915EB35BF3AE}" dt="2022-03-27T19:50:18.362" v="39" actId="20577"/>
        <pc:sldMkLst>
          <pc:docMk/>
          <pc:sldMk cId="0" sldId="273"/>
        </pc:sldMkLst>
        <pc:spChg chg="mod">
          <ac:chgData name="Prakash, Ashna" userId="S::ashna.prakash@uconn.edu::bd8a6cb1-e20d-49e6-8098-33c9b808aa0a" providerId="AD" clId="Web-{7226CE2A-5194-05CE-71AC-915EB35BF3AE}" dt="2022-03-27T19:50:18.362" v="39" actId="20577"/>
          <ac:spMkLst>
            <pc:docMk/>
            <pc:sldMk cId="0" sldId="273"/>
            <ac:spMk id="224" creationId="{00000000-0000-0000-0000-000000000000}"/>
          </ac:spMkLst>
        </pc:spChg>
      </pc:sldChg>
    </pc:docChg>
  </pc:docChgLst>
  <pc:docChgLst>
    <pc:chgData name="Prakash, Ashna" userId="S::ashna.prakash@uconn.edu::bd8a6cb1-e20d-49e6-8098-33c9b808aa0a" providerId="AD" clId="Web-{B881297D-16A6-8F3C-45BF-25E179EED7C9}"/>
    <pc:docChg chg="addSld delSld modSld sldOrd">
      <pc:chgData name="Prakash, Ashna" userId="S::ashna.prakash@uconn.edu::bd8a6cb1-e20d-49e6-8098-33c9b808aa0a" providerId="AD" clId="Web-{B881297D-16A6-8F3C-45BF-25E179EED7C9}" dt="2022-02-26T20:05:49.902" v="1166" actId="20577"/>
      <pc:docMkLst>
        <pc:docMk/>
      </pc:docMkLst>
      <pc:sldChg chg="modSp addAnim modAnim">
        <pc:chgData name="Prakash, Ashna" userId="S::ashna.prakash@uconn.edu::bd8a6cb1-e20d-49e6-8098-33c9b808aa0a" providerId="AD" clId="Web-{B881297D-16A6-8F3C-45BF-25E179EED7C9}" dt="2022-02-26T19:13:37.122" v="457"/>
        <pc:sldMkLst>
          <pc:docMk/>
          <pc:sldMk cId="0" sldId="260"/>
        </pc:sldMkLst>
        <pc:spChg chg="mod">
          <ac:chgData name="Prakash, Ashna" userId="S::ashna.prakash@uconn.edu::bd8a6cb1-e20d-49e6-8098-33c9b808aa0a" providerId="AD" clId="Web-{B881297D-16A6-8F3C-45BF-25E179EED7C9}" dt="2022-02-26T19:13:10.965" v="454" actId="20577"/>
          <ac:spMkLst>
            <pc:docMk/>
            <pc:sldMk cId="0" sldId="260"/>
            <ac:spMk id="100" creationId="{00000000-0000-0000-0000-000000000000}"/>
          </ac:spMkLst>
        </pc:spChg>
      </pc:sldChg>
      <pc:sldChg chg="modSp">
        <pc:chgData name="Prakash, Ashna" userId="S::ashna.prakash@uconn.edu::bd8a6cb1-e20d-49e6-8098-33c9b808aa0a" providerId="AD" clId="Web-{B881297D-16A6-8F3C-45BF-25E179EED7C9}" dt="2022-02-26T19:14:25.718" v="459" actId="20577"/>
        <pc:sldMkLst>
          <pc:docMk/>
          <pc:sldMk cId="0" sldId="263"/>
        </pc:sldMkLst>
        <pc:spChg chg="mod">
          <ac:chgData name="Prakash, Ashna" userId="S::ashna.prakash@uconn.edu::bd8a6cb1-e20d-49e6-8098-33c9b808aa0a" providerId="AD" clId="Web-{B881297D-16A6-8F3C-45BF-25E179EED7C9}" dt="2022-02-26T19:14:25.718" v="459" actId="20577"/>
          <ac:spMkLst>
            <pc:docMk/>
            <pc:sldMk cId="0" sldId="263"/>
            <ac:spMk id="131" creationId="{00000000-0000-0000-0000-000000000000}"/>
          </ac:spMkLst>
        </pc:spChg>
      </pc:sldChg>
      <pc:sldChg chg="modSp">
        <pc:chgData name="Prakash, Ashna" userId="S::ashna.prakash@uconn.edu::bd8a6cb1-e20d-49e6-8098-33c9b808aa0a" providerId="AD" clId="Web-{B881297D-16A6-8F3C-45BF-25E179EED7C9}" dt="2022-02-26T18:18:59.713" v="9" actId="1076"/>
        <pc:sldMkLst>
          <pc:docMk/>
          <pc:sldMk cId="0" sldId="264"/>
        </pc:sldMkLst>
        <pc:spChg chg="mod">
          <ac:chgData name="Prakash, Ashna" userId="S::ashna.prakash@uconn.edu::bd8a6cb1-e20d-49e6-8098-33c9b808aa0a" providerId="AD" clId="Web-{B881297D-16A6-8F3C-45BF-25E179EED7C9}" dt="2022-02-26T18:18:51.572" v="7" actId="20577"/>
          <ac:spMkLst>
            <pc:docMk/>
            <pc:sldMk cId="0" sldId="264"/>
            <ac:spMk id="137" creationId="{00000000-0000-0000-0000-000000000000}"/>
          </ac:spMkLst>
        </pc:spChg>
        <pc:spChg chg="mod">
          <ac:chgData name="Prakash, Ashna" userId="S::ashna.prakash@uconn.edu::bd8a6cb1-e20d-49e6-8098-33c9b808aa0a" providerId="AD" clId="Web-{B881297D-16A6-8F3C-45BF-25E179EED7C9}" dt="2022-02-26T18:18:59.713" v="9" actId="1076"/>
          <ac:spMkLst>
            <pc:docMk/>
            <pc:sldMk cId="0" sldId="264"/>
            <ac:spMk id="143" creationId="{00000000-0000-0000-0000-000000000000}"/>
          </ac:spMkLst>
        </pc:spChg>
        <pc:picChg chg="mod">
          <ac:chgData name="Prakash, Ashna" userId="S::ashna.prakash@uconn.edu::bd8a6cb1-e20d-49e6-8098-33c9b808aa0a" providerId="AD" clId="Web-{B881297D-16A6-8F3C-45BF-25E179EED7C9}" dt="2022-02-26T18:18:54.088" v="8" actId="1076"/>
          <ac:picMkLst>
            <pc:docMk/>
            <pc:sldMk cId="0" sldId="264"/>
            <ac:picMk id="140" creationId="{00000000-0000-0000-0000-000000000000}"/>
          </ac:picMkLst>
        </pc:picChg>
      </pc:sldChg>
      <pc:sldChg chg="modSp modCm">
        <pc:chgData name="Prakash, Ashna" userId="S::ashna.prakash@uconn.edu::bd8a6cb1-e20d-49e6-8098-33c9b808aa0a" providerId="AD" clId="Web-{B881297D-16A6-8F3C-45BF-25E179EED7C9}" dt="2022-02-26T18:22:14.688" v="48" actId="1076"/>
        <pc:sldMkLst>
          <pc:docMk/>
          <pc:sldMk cId="0" sldId="265"/>
        </pc:sldMkLst>
        <pc:spChg chg="mod">
          <ac:chgData name="Prakash, Ashna" userId="S::ashna.prakash@uconn.edu::bd8a6cb1-e20d-49e6-8098-33c9b808aa0a" providerId="AD" clId="Web-{B881297D-16A6-8F3C-45BF-25E179EED7C9}" dt="2022-02-26T18:21:36.734" v="43" actId="20577"/>
          <ac:spMkLst>
            <pc:docMk/>
            <pc:sldMk cId="0" sldId="265"/>
            <ac:spMk id="148" creationId="{00000000-0000-0000-0000-000000000000}"/>
          </ac:spMkLst>
        </pc:spChg>
        <pc:spChg chg="mod">
          <ac:chgData name="Prakash, Ashna" userId="S::ashna.prakash@uconn.edu::bd8a6cb1-e20d-49e6-8098-33c9b808aa0a" providerId="AD" clId="Web-{B881297D-16A6-8F3C-45BF-25E179EED7C9}" dt="2022-02-26T18:22:14.688" v="48" actId="1076"/>
          <ac:spMkLst>
            <pc:docMk/>
            <pc:sldMk cId="0" sldId="265"/>
            <ac:spMk id="152" creationId="{00000000-0000-0000-0000-000000000000}"/>
          </ac:spMkLst>
        </pc:spChg>
        <pc:picChg chg="mod">
          <ac:chgData name="Prakash, Ashna" userId="S::ashna.prakash@uconn.edu::bd8a6cb1-e20d-49e6-8098-33c9b808aa0a" providerId="AD" clId="Web-{B881297D-16A6-8F3C-45BF-25E179EED7C9}" dt="2022-02-26T18:22:02.219" v="44" actId="1076"/>
          <ac:picMkLst>
            <pc:docMk/>
            <pc:sldMk cId="0" sldId="265"/>
            <ac:picMk id="151" creationId="{00000000-0000-0000-0000-000000000000}"/>
          </ac:picMkLst>
        </pc:picChg>
      </pc:sldChg>
      <pc:sldChg chg="modSp">
        <pc:chgData name="Prakash, Ashna" userId="S::ashna.prakash@uconn.edu::bd8a6cb1-e20d-49e6-8098-33c9b808aa0a" providerId="AD" clId="Web-{B881297D-16A6-8F3C-45BF-25E179EED7C9}" dt="2022-02-26T18:21:14.077" v="39" actId="20577"/>
        <pc:sldMkLst>
          <pc:docMk/>
          <pc:sldMk cId="0" sldId="266"/>
        </pc:sldMkLst>
        <pc:spChg chg="mod">
          <ac:chgData name="Prakash, Ashna" userId="S::ashna.prakash@uconn.edu::bd8a6cb1-e20d-49e6-8098-33c9b808aa0a" providerId="AD" clId="Web-{B881297D-16A6-8F3C-45BF-25E179EED7C9}" dt="2022-02-26T18:21:14.077" v="39" actId="20577"/>
          <ac:spMkLst>
            <pc:docMk/>
            <pc:sldMk cId="0" sldId="266"/>
            <ac:spMk id="157" creationId="{00000000-0000-0000-0000-000000000000}"/>
          </ac:spMkLst>
        </pc:spChg>
        <pc:spChg chg="mod">
          <ac:chgData name="Prakash, Ashna" userId="S::ashna.prakash@uconn.edu::bd8a6cb1-e20d-49e6-8098-33c9b808aa0a" providerId="AD" clId="Web-{B881297D-16A6-8F3C-45BF-25E179EED7C9}" dt="2022-02-26T18:20:44.623" v="28" actId="1076"/>
          <ac:spMkLst>
            <pc:docMk/>
            <pc:sldMk cId="0" sldId="266"/>
            <ac:spMk id="161" creationId="{00000000-0000-0000-0000-000000000000}"/>
          </ac:spMkLst>
        </pc:spChg>
        <pc:picChg chg="mod">
          <ac:chgData name="Prakash, Ashna" userId="S::ashna.prakash@uconn.edu::bd8a6cb1-e20d-49e6-8098-33c9b808aa0a" providerId="AD" clId="Web-{B881297D-16A6-8F3C-45BF-25E179EED7C9}" dt="2022-02-26T18:20:40.201" v="27" actId="1076"/>
          <ac:picMkLst>
            <pc:docMk/>
            <pc:sldMk cId="0" sldId="266"/>
            <ac:picMk id="160" creationId="{00000000-0000-0000-0000-000000000000}"/>
          </ac:picMkLst>
        </pc:picChg>
      </pc:sldChg>
      <pc:sldChg chg="addSp delSp modSp">
        <pc:chgData name="Prakash, Ashna" userId="S::ashna.prakash@uconn.edu::bd8a6cb1-e20d-49e6-8098-33c9b808aa0a" providerId="AD" clId="Web-{B881297D-16A6-8F3C-45BF-25E179EED7C9}" dt="2022-02-26T18:38:04.780" v="233" actId="14100"/>
        <pc:sldMkLst>
          <pc:docMk/>
          <pc:sldMk cId="0" sldId="267"/>
        </pc:sldMkLst>
        <pc:spChg chg="add mod">
          <ac:chgData name="Prakash, Ashna" userId="S::ashna.prakash@uconn.edu::bd8a6cb1-e20d-49e6-8098-33c9b808aa0a" providerId="AD" clId="Web-{B881297D-16A6-8F3C-45BF-25E179EED7C9}" dt="2022-02-26T18:29:46.093" v="166" actId="1076"/>
          <ac:spMkLst>
            <pc:docMk/>
            <pc:sldMk cId="0" sldId="267"/>
            <ac:spMk id="4" creationId="{8C68C779-4332-4033-801F-BABAC928AEEF}"/>
          </ac:spMkLst>
        </pc:spChg>
        <pc:spChg chg="add mod">
          <ac:chgData name="Prakash, Ashna" userId="S::ashna.prakash@uconn.edu::bd8a6cb1-e20d-49e6-8098-33c9b808aa0a" providerId="AD" clId="Web-{B881297D-16A6-8F3C-45BF-25E179EED7C9}" dt="2022-02-26T18:33:12.661" v="207" actId="1076"/>
          <ac:spMkLst>
            <pc:docMk/>
            <pc:sldMk cId="0" sldId="267"/>
            <ac:spMk id="6" creationId="{FD0C1BD3-E1EB-4F5A-BC4F-535897DC1163}"/>
          </ac:spMkLst>
        </pc:spChg>
        <pc:spChg chg="mod">
          <ac:chgData name="Prakash, Ashna" userId="S::ashna.prakash@uconn.edu::bd8a6cb1-e20d-49e6-8098-33c9b808aa0a" providerId="AD" clId="Web-{B881297D-16A6-8F3C-45BF-25E179EED7C9}" dt="2022-02-26T18:32:04.878" v="173"/>
          <ac:spMkLst>
            <pc:docMk/>
            <pc:sldMk cId="0" sldId="267"/>
            <ac:spMk id="166" creationId="{00000000-0000-0000-0000-000000000000}"/>
          </ac:spMkLst>
        </pc:spChg>
        <pc:picChg chg="add mod">
          <ac:chgData name="Prakash, Ashna" userId="S::ashna.prakash@uconn.edu::bd8a6cb1-e20d-49e6-8098-33c9b808aa0a" providerId="AD" clId="Web-{B881297D-16A6-8F3C-45BF-25E179EED7C9}" dt="2022-02-26T18:35:43.994" v="217" actId="1076"/>
          <ac:picMkLst>
            <pc:docMk/>
            <pc:sldMk cId="0" sldId="267"/>
            <ac:picMk id="2" creationId="{4535A75D-7742-4B84-8680-9B9108D1CCB9}"/>
          </ac:picMkLst>
        </pc:picChg>
        <pc:cxnChg chg="add mod">
          <ac:chgData name="Prakash, Ashna" userId="S::ashna.prakash@uconn.edu::bd8a6cb1-e20d-49e6-8098-33c9b808aa0a" providerId="AD" clId="Web-{B881297D-16A6-8F3C-45BF-25E179EED7C9}" dt="2022-02-26T18:38:04.780" v="233" actId="14100"/>
          <ac:cxnSpMkLst>
            <pc:docMk/>
            <pc:sldMk cId="0" sldId="267"/>
            <ac:cxnSpMk id="3" creationId="{190A85A5-ECE3-4611-B72E-A0D667809197}"/>
          </ac:cxnSpMkLst>
        </pc:cxnChg>
        <pc:cxnChg chg="add mod">
          <ac:chgData name="Prakash, Ashna" userId="S::ashna.prakash@uconn.edu::bd8a6cb1-e20d-49e6-8098-33c9b808aa0a" providerId="AD" clId="Web-{B881297D-16A6-8F3C-45BF-25E179EED7C9}" dt="2022-02-26T18:38:01.389" v="232" actId="14100"/>
          <ac:cxnSpMkLst>
            <pc:docMk/>
            <pc:sldMk cId="0" sldId="267"/>
            <ac:cxnSpMk id="5" creationId="{BF02C4F9-6F7C-4DAE-ABE7-DB723574904B}"/>
          </ac:cxnSpMkLst>
        </pc:cxnChg>
        <pc:cxnChg chg="add del mod">
          <ac:chgData name="Prakash, Ashna" userId="S::ashna.prakash@uconn.edu::bd8a6cb1-e20d-49e6-8098-33c9b808aa0a" providerId="AD" clId="Web-{B881297D-16A6-8F3C-45BF-25E179EED7C9}" dt="2022-02-26T18:36:31.730" v="225"/>
          <ac:cxnSpMkLst>
            <pc:docMk/>
            <pc:sldMk cId="0" sldId="267"/>
            <ac:cxnSpMk id="7" creationId="{CFDA6015-7663-4158-9DF7-B79309788620}"/>
          </ac:cxnSpMkLst>
        </pc:cxnChg>
        <pc:cxnChg chg="add mod">
          <ac:chgData name="Prakash, Ashna" userId="S::ashna.prakash@uconn.edu::bd8a6cb1-e20d-49e6-8098-33c9b808aa0a" providerId="AD" clId="Web-{B881297D-16A6-8F3C-45BF-25E179EED7C9}" dt="2022-02-26T18:37:02.715" v="231" actId="14100"/>
          <ac:cxnSpMkLst>
            <pc:docMk/>
            <pc:sldMk cId="0" sldId="267"/>
            <ac:cxnSpMk id="8" creationId="{B4503ADF-AA8A-4C5D-99B1-B97F3638FAA2}"/>
          </ac:cxnSpMkLst>
        </pc:cxnChg>
      </pc:sldChg>
      <pc:sldChg chg="addSp delSp modSp del">
        <pc:chgData name="Prakash, Ashna" userId="S::ashna.prakash@uconn.edu::bd8a6cb1-e20d-49e6-8098-33c9b808aa0a" providerId="AD" clId="Web-{B881297D-16A6-8F3C-45BF-25E179EED7C9}" dt="2022-02-26T18:43:55.822" v="273"/>
        <pc:sldMkLst>
          <pc:docMk/>
          <pc:sldMk cId="0" sldId="268"/>
        </pc:sldMkLst>
        <pc:spChg chg="mod">
          <ac:chgData name="Prakash, Ashna" userId="S::ashna.prakash@uconn.edu::bd8a6cb1-e20d-49e6-8098-33c9b808aa0a" providerId="AD" clId="Web-{B881297D-16A6-8F3C-45BF-25E179EED7C9}" dt="2022-02-26T18:38:37.296" v="237" actId="1076"/>
          <ac:spMkLst>
            <pc:docMk/>
            <pc:sldMk cId="0" sldId="268"/>
            <ac:spMk id="174" creationId="{00000000-0000-0000-0000-000000000000}"/>
          </ac:spMkLst>
        </pc:spChg>
        <pc:picChg chg="add del mod">
          <ac:chgData name="Prakash, Ashna" userId="S::ashna.prakash@uconn.edu::bd8a6cb1-e20d-49e6-8098-33c9b808aa0a" providerId="AD" clId="Web-{B881297D-16A6-8F3C-45BF-25E179EED7C9}" dt="2022-02-26T18:39:26.407" v="246"/>
          <ac:picMkLst>
            <pc:docMk/>
            <pc:sldMk cId="0" sldId="268"/>
            <ac:picMk id="2" creationId="{FCE2F918-42DE-443D-9689-9815CE433ECA}"/>
          </ac:picMkLst>
        </pc:picChg>
      </pc:sldChg>
      <pc:sldChg chg="modSp">
        <pc:chgData name="Prakash, Ashna" userId="S::ashna.prakash@uconn.edu::bd8a6cb1-e20d-49e6-8098-33c9b808aa0a" providerId="AD" clId="Web-{B881297D-16A6-8F3C-45BF-25E179EED7C9}" dt="2022-02-26T18:57:08.566" v="361" actId="20577"/>
        <pc:sldMkLst>
          <pc:docMk/>
          <pc:sldMk cId="0" sldId="269"/>
        </pc:sldMkLst>
        <pc:spChg chg="mod">
          <ac:chgData name="Prakash, Ashna" userId="S::ashna.prakash@uconn.edu::bd8a6cb1-e20d-49e6-8098-33c9b808aa0a" providerId="AD" clId="Web-{B881297D-16A6-8F3C-45BF-25E179EED7C9}" dt="2022-02-26T18:57:08.566" v="361" actId="20577"/>
          <ac:spMkLst>
            <pc:docMk/>
            <pc:sldMk cId="0" sldId="269"/>
            <ac:spMk id="182" creationId="{00000000-0000-0000-0000-000000000000}"/>
          </ac:spMkLst>
        </pc:spChg>
        <pc:spChg chg="mod">
          <ac:chgData name="Prakash, Ashna" userId="S::ashna.prakash@uconn.edu::bd8a6cb1-e20d-49e6-8098-33c9b808aa0a" providerId="AD" clId="Web-{B881297D-16A6-8F3C-45BF-25E179EED7C9}" dt="2022-02-26T18:55:41.767" v="327" actId="20577"/>
          <ac:spMkLst>
            <pc:docMk/>
            <pc:sldMk cId="0" sldId="269"/>
            <ac:spMk id="188" creationId="{00000000-0000-0000-0000-000000000000}"/>
          </ac:spMkLst>
        </pc:spChg>
      </pc:sldChg>
      <pc:sldChg chg="modSp">
        <pc:chgData name="Prakash, Ashna" userId="S::ashna.prakash@uconn.edu::bd8a6cb1-e20d-49e6-8098-33c9b808aa0a" providerId="AD" clId="Web-{B881297D-16A6-8F3C-45BF-25E179EED7C9}" dt="2022-02-26T19:44:52.622" v="829" actId="1076"/>
        <pc:sldMkLst>
          <pc:docMk/>
          <pc:sldMk cId="0" sldId="271"/>
        </pc:sldMkLst>
        <pc:spChg chg="mod">
          <ac:chgData name="Prakash, Ashna" userId="S::ashna.prakash@uconn.edu::bd8a6cb1-e20d-49e6-8098-33c9b808aa0a" providerId="AD" clId="Web-{B881297D-16A6-8F3C-45BF-25E179EED7C9}" dt="2022-02-26T19:44:52.622" v="829" actId="1076"/>
          <ac:spMkLst>
            <pc:docMk/>
            <pc:sldMk cId="0" sldId="271"/>
            <ac:spMk id="204" creationId="{00000000-0000-0000-0000-000000000000}"/>
          </ac:spMkLst>
        </pc:spChg>
        <pc:spChg chg="mod">
          <ac:chgData name="Prakash, Ashna" userId="S::ashna.prakash@uconn.edu::bd8a6cb1-e20d-49e6-8098-33c9b808aa0a" providerId="AD" clId="Web-{B881297D-16A6-8F3C-45BF-25E179EED7C9}" dt="2022-02-26T18:55:51.377" v="331" actId="20577"/>
          <ac:spMkLst>
            <pc:docMk/>
            <pc:sldMk cId="0" sldId="271"/>
            <ac:spMk id="205" creationId="{00000000-0000-0000-0000-000000000000}"/>
          </ac:spMkLst>
        </pc:spChg>
        <pc:spChg chg="mod">
          <ac:chgData name="Prakash, Ashna" userId="S::ashna.prakash@uconn.edu::bd8a6cb1-e20d-49e6-8098-33c9b808aa0a" providerId="AD" clId="Web-{B881297D-16A6-8F3C-45BF-25E179EED7C9}" dt="2022-02-26T18:55:23.798" v="323" actId="20577"/>
          <ac:spMkLst>
            <pc:docMk/>
            <pc:sldMk cId="0" sldId="271"/>
            <ac:spMk id="208" creationId="{00000000-0000-0000-0000-000000000000}"/>
          </ac:spMkLst>
        </pc:spChg>
      </pc:sldChg>
      <pc:sldChg chg="modSp modCm">
        <pc:chgData name="Prakash, Ashna" userId="S::ashna.prakash@uconn.edu::bd8a6cb1-e20d-49e6-8098-33c9b808aa0a" providerId="AD" clId="Web-{B881297D-16A6-8F3C-45BF-25E179EED7C9}" dt="2022-02-26T19:44:44.653" v="828" actId="1076"/>
        <pc:sldMkLst>
          <pc:docMk/>
          <pc:sldMk cId="0" sldId="272"/>
        </pc:sldMkLst>
        <pc:spChg chg="mod">
          <ac:chgData name="Prakash, Ashna" userId="S::ashna.prakash@uconn.edu::bd8a6cb1-e20d-49e6-8098-33c9b808aa0a" providerId="AD" clId="Web-{B881297D-16A6-8F3C-45BF-25E179EED7C9}" dt="2022-02-26T18:57:18.285" v="362" actId="20577"/>
          <ac:spMkLst>
            <pc:docMk/>
            <pc:sldMk cId="0" sldId="272"/>
            <ac:spMk id="214" creationId="{00000000-0000-0000-0000-000000000000}"/>
          </ac:spMkLst>
        </pc:spChg>
        <pc:spChg chg="mod">
          <ac:chgData name="Prakash, Ashna" userId="S::ashna.prakash@uconn.edu::bd8a6cb1-e20d-49e6-8098-33c9b808aa0a" providerId="AD" clId="Web-{B881297D-16A6-8F3C-45BF-25E179EED7C9}" dt="2022-02-26T18:56:29.987" v="334" actId="20577"/>
          <ac:spMkLst>
            <pc:docMk/>
            <pc:sldMk cId="0" sldId="272"/>
            <ac:spMk id="216" creationId="{00000000-0000-0000-0000-000000000000}"/>
          </ac:spMkLst>
        </pc:spChg>
        <pc:spChg chg="mod">
          <ac:chgData name="Prakash, Ashna" userId="S::ashna.prakash@uconn.edu::bd8a6cb1-e20d-49e6-8098-33c9b808aa0a" providerId="AD" clId="Web-{B881297D-16A6-8F3C-45BF-25E179EED7C9}" dt="2022-02-26T19:44:44.653" v="828" actId="1076"/>
          <ac:spMkLst>
            <pc:docMk/>
            <pc:sldMk cId="0" sldId="272"/>
            <ac:spMk id="219" creationId="{00000000-0000-0000-0000-000000000000}"/>
          </ac:spMkLst>
        </pc:spChg>
      </pc:sldChg>
      <pc:sldChg chg="modSp modCm">
        <pc:chgData name="Prakash, Ashna" userId="S::ashna.prakash@uconn.edu::bd8a6cb1-e20d-49e6-8098-33c9b808aa0a" providerId="AD" clId="Web-{B881297D-16A6-8F3C-45BF-25E179EED7C9}" dt="2022-02-26T19:44:38.934" v="827" actId="1076"/>
        <pc:sldMkLst>
          <pc:docMk/>
          <pc:sldMk cId="0" sldId="273"/>
        </pc:sldMkLst>
        <pc:spChg chg="mod">
          <ac:chgData name="Prakash, Ashna" userId="S::ashna.prakash@uconn.edu::bd8a6cb1-e20d-49e6-8098-33c9b808aa0a" providerId="AD" clId="Web-{B881297D-16A6-8F3C-45BF-25E179EED7C9}" dt="2022-02-26T18:57:48.599" v="396" actId="20577"/>
          <ac:spMkLst>
            <pc:docMk/>
            <pc:sldMk cId="0" sldId="273"/>
            <ac:spMk id="224" creationId="{00000000-0000-0000-0000-000000000000}"/>
          </ac:spMkLst>
        </pc:spChg>
        <pc:spChg chg="mod">
          <ac:chgData name="Prakash, Ashna" userId="S::ashna.prakash@uconn.edu::bd8a6cb1-e20d-49e6-8098-33c9b808aa0a" providerId="AD" clId="Web-{B881297D-16A6-8F3C-45BF-25E179EED7C9}" dt="2022-02-26T18:57:53.240" v="398" actId="20577"/>
          <ac:spMkLst>
            <pc:docMk/>
            <pc:sldMk cId="0" sldId="273"/>
            <ac:spMk id="226" creationId="{00000000-0000-0000-0000-000000000000}"/>
          </ac:spMkLst>
        </pc:spChg>
        <pc:spChg chg="mod">
          <ac:chgData name="Prakash, Ashna" userId="S::ashna.prakash@uconn.edu::bd8a6cb1-e20d-49e6-8098-33c9b808aa0a" providerId="AD" clId="Web-{B881297D-16A6-8F3C-45BF-25E179EED7C9}" dt="2022-02-26T18:58:03.552" v="403" actId="20577"/>
          <ac:spMkLst>
            <pc:docMk/>
            <pc:sldMk cId="0" sldId="273"/>
            <ac:spMk id="227" creationId="{00000000-0000-0000-0000-000000000000}"/>
          </ac:spMkLst>
        </pc:spChg>
        <pc:spChg chg="mod">
          <ac:chgData name="Prakash, Ashna" userId="S::ashna.prakash@uconn.edu::bd8a6cb1-e20d-49e6-8098-33c9b808aa0a" providerId="AD" clId="Web-{B881297D-16A6-8F3C-45BF-25E179EED7C9}" dt="2022-02-26T19:44:38.934" v="827" actId="1076"/>
          <ac:spMkLst>
            <pc:docMk/>
            <pc:sldMk cId="0" sldId="273"/>
            <ac:spMk id="228" creationId="{00000000-0000-0000-0000-000000000000}"/>
          </ac:spMkLst>
        </pc:spChg>
      </pc:sldChg>
      <pc:sldChg chg="modSp modCm">
        <pc:chgData name="Prakash, Ashna" userId="S::ashna.prakash@uconn.edu::bd8a6cb1-e20d-49e6-8098-33c9b808aa0a" providerId="AD" clId="Web-{B881297D-16A6-8F3C-45BF-25E179EED7C9}" dt="2022-02-26T19:44:34.981" v="826" actId="1076"/>
        <pc:sldMkLst>
          <pc:docMk/>
          <pc:sldMk cId="0" sldId="274"/>
        </pc:sldMkLst>
        <pc:spChg chg="mod">
          <ac:chgData name="Prakash, Ashna" userId="S::ashna.prakash@uconn.edu::bd8a6cb1-e20d-49e6-8098-33c9b808aa0a" providerId="AD" clId="Web-{B881297D-16A6-8F3C-45BF-25E179EED7C9}" dt="2022-02-26T18:59:26.852" v="436" actId="1076"/>
          <ac:spMkLst>
            <pc:docMk/>
            <pc:sldMk cId="0" sldId="274"/>
            <ac:spMk id="234" creationId="{00000000-0000-0000-0000-000000000000}"/>
          </ac:spMkLst>
        </pc:spChg>
        <pc:spChg chg="mod">
          <ac:chgData name="Prakash, Ashna" userId="S::ashna.prakash@uconn.edu::bd8a6cb1-e20d-49e6-8098-33c9b808aa0a" providerId="AD" clId="Web-{B881297D-16A6-8F3C-45BF-25E179EED7C9}" dt="2022-02-26T19:44:34.981" v="826" actId="1076"/>
          <ac:spMkLst>
            <pc:docMk/>
            <pc:sldMk cId="0" sldId="274"/>
            <ac:spMk id="238" creationId="{00000000-0000-0000-0000-000000000000}"/>
          </ac:spMkLst>
        </pc:spChg>
      </pc:sldChg>
      <pc:sldChg chg="modSp">
        <pc:chgData name="Prakash, Ashna" userId="S::ashna.prakash@uconn.edu::bd8a6cb1-e20d-49e6-8098-33c9b808aa0a" providerId="AD" clId="Web-{B881297D-16A6-8F3C-45BF-25E179EED7C9}" dt="2022-02-26T19:05:40.332" v="443" actId="1076"/>
        <pc:sldMkLst>
          <pc:docMk/>
          <pc:sldMk cId="0" sldId="275"/>
        </pc:sldMkLst>
        <pc:spChg chg="mod">
          <ac:chgData name="Prakash, Ashna" userId="S::ashna.prakash@uconn.edu::bd8a6cb1-e20d-49e6-8098-33c9b808aa0a" providerId="AD" clId="Web-{B881297D-16A6-8F3C-45BF-25E179EED7C9}" dt="2022-02-26T19:05:40.332" v="443" actId="1076"/>
          <ac:spMkLst>
            <pc:docMk/>
            <pc:sldMk cId="0" sldId="275"/>
            <ac:spMk id="246" creationId="{00000000-0000-0000-0000-000000000000}"/>
          </ac:spMkLst>
        </pc:spChg>
      </pc:sldChg>
      <pc:sldChg chg="modSp addAnim modAnim modCm">
        <pc:chgData name="Prakash, Ashna" userId="S::ashna.prakash@uconn.edu::bd8a6cb1-e20d-49e6-8098-33c9b808aa0a" providerId="AD" clId="Web-{B881297D-16A6-8F3C-45BF-25E179EED7C9}" dt="2022-02-26T20:05:49.902" v="1166" actId="20577"/>
        <pc:sldMkLst>
          <pc:docMk/>
          <pc:sldMk cId="4068967481" sldId="277"/>
        </pc:sldMkLst>
        <pc:spChg chg="mod">
          <ac:chgData name="Prakash, Ashna" userId="S::ashna.prakash@uconn.edu::bd8a6cb1-e20d-49e6-8098-33c9b808aa0a" providerId="AD" clId="Web-{B881297D-16A6-8F3C-45BF-25E179EED7C9}" dt="2022-02-26T20:05:49.902" v="1166" actId="20577"/>
          <ac:spMkLst>
            <pc:docMk/>
            <pc:sldMk cId="4068967481" sldId="277"/>
            <ac:spMk id="6" creationId="{9F6BABE5-3DC9-4BAB-BA97-55388C4D2DE3}"/>
          </ac:spMkLst>
        </pc:spChg>
        <pc:spChg chg="mod">
          <ac:chgData name="Prakash, Ashna" userId="S::ashna.prakash@uconn.edu::bd8a6cb1-e20d-49e6-8098-33c9b808aa0a" providerId="AD" clId="Web-{B881297D-16A6-8F3C-45BF-25E179EED7C9}" dt="2022-02-26T19:17:02.222" v="486" actId="20577"/>
          <ac:spMkLst>
            <pc:docMk/>
            <pc:sldMk cId="4068967481" sldId="277"/>
            <ac:spMk id="219" creationId="{00000000-0000-0000-0000-000000000000}"/>
          </ac:spMkLst>
        </pc:spChg>
      </pc:sldChg>
      <pc:sldChg chg="modSp">
        <pc:chgData name="Prakash, Ashna" userId="S::ashna.prakash@uconn.edu::bd8a6cb1-e20d-49e6-8098-33c9b808aa0a" providerId="AD" clId="Web-{B881297D-16A6-8F3C-45BF-25E179EED7C9}" dt="2022-02-26T19:42:56.837" v="816" actId="20577"/>
        <pc:sldMkLst>
          <pc:docMk/>
          <pc:sldMk cId="1446674295" sldId="278"/>
        </pc:sldMkLst>
        <pc:spChg chg="mod">
          <ac:chgData name="Prakash, Ashna" userId="S::ashna.prakash@uconn.edu::bd8a6cb1-e20d-49e6-8098-33c9b808aa0a" providerId="AD" clId="Web-{B881297D-16A6-8F3C-45BF-25E179EED7C9}" dt="2022-02-26T19:42:56.837" v="816" actId="20577"/>
          <ac:spMkLst>
            <pc:docMk/>
            <pc:sldMk cId="1446674295" sldId="278"/>
            <ac:spMk id="129" creationId="{00000000-0000-0000-0000-000000000000}"/>
          </ac:spMkLst>
        </pc:spChg>
      </pc:sldChg>
      <pc:sldChg chg="modSp">
        <pc:chgData name="Prakash, Ashna" userId="S::ashna.prakash@uconn.edu::bd8a6cb1-e20d-49e6-8098-33c9b808aa0a" providerId="AD" clId="Web-{B881297D-16A6-8F3C-45BF-25E179EED7C9}" dt="2022-02-26T19:42:48.853" v="815" actId="20577"/>
        <pc:sldMkLst>
          <pc:docMk/>
          <pc:sldMk cId="3836571394" sldId="279"/>
        </pc:sldMkLst>
        <pc:spChg chg="mod">
          <ac:chgData name="Prakash, Ashna" userId="S::ashna.prakash@uconn.edu::bd8a6cb1-e20d-49e6-8098-33c9b808aa0a" providerId="AD" clId="Web-{B881297D-16A6-8F3C-45BF-25E179EED7C9}" dt="2022-02-26T18:45:25.373" v="279" actId="1076"/>
          <ac:spMkLst>
            <pc:docMk/>
            <pc:sldMk cId="3836571394" sldId="279"/>
            <ac:spMk id="12" creationId="{DA8B1969-1FD0-460E-B2B7-C55BDE403F1B}"/>
          </ac:spMkLst>
        </pc:spChg>
        <pc:spChg chg="mod">
          <ac:chgData name="Prakash, Ashna" userId="S::ashna.prakash@uconn.edu::bd8a6cb1-e20d-49e6-8098-33c9b808aa0a" providerId="AD" clId="Web-{B881297D-16A6-8F3C-45BF-25E179EED7C9}" dt="2022-02-26T19:42:48.853" v="815" actId="20577"/>
          <ac:spMkLst>
            <pc:docMk/>
            <pc:sldMk cId="3836571394" sldId="279"/>
            <ac:spMk id="129" creationId="{00000000-0000-0000-0000-000000000000}"/>
          </ac:spMkLst>
        </pc:spChg>
      </pc:sldChg>
      <pc:sldChg chg="addSp delSp modSp add replId addCm">
        <pc:chgData name="Prakash, Ashna" userId="S::ashna.prakash@uconn.edu::bd8a6cb1-e20d-49e6-8098-33c9b808aa0a" providerId="AD" clId="Web-{B881297D-16A6-8F3C-45BF-25E179EED7C9}" dt="2022-02-26T18:43:42.415" v="272"/>
        <pc:sldMkLst>
          <pc:docMk/>
          <pc:sldMk cId="1009573605" sldId="281"/>
        </pc:sldMkLst>
        <pc:spChg chg="del mod">
          <ac:chgData name="Prakash, Ashna" userId="S::ashna.prakash@uconn.edu::bd8a6cb1-e20d-49e6-8098-33c9b808aa0a" providerId="AD" clId="Web-{B881297D-16A6-8F3C-45BF-25E179EED7C9}" dt="2022-02-26T18:42:23.069" v="255"/>
          <ac:spMkLst>
            <pc:docMk/>
            <pc:sldMk cId="1009573605" sldId="281"/>
            <ac:spMk id="4" creationId="{8C68C779-4332-4033-801F-BABAC928AEEF}"/>
          </ac:spMkLst>
        </pc:spChg>
        <pc:spChg chg="del mod">
          <ac:chgData name="Prakash, Ashna" userId="S::ashna.prakash@uconn.edu::bd8a6cb1-e20d-49e6-8098-33c9b808aa0a" providerId="AD" clId="Web-{B881297D-16A6-8F3C-45BF-25E179EED7C9}" dt="2022-02-26T18:42:15.272" v="252"/>
          <ac:spMkLst>
            <pc:docMk/>
            <pc:sldMk cId="1009573605" sldId="281"/>
            <ac:spMk id="6" creationId="{FD0C1BD3-E1EB-4F5A-BC4F-535897DC1163}"/>
          </ac:spMkLst>
        </pc:spChg>
        <pc:spChg chg="mod">
          <ac:chgData name="Prakash, Ashna" userId="S::ashna.prakash@uconn.edu::bd8a6cb1-e20d-49e6-8098-33c9b808aa0a" providerId="AD" clId="Web-{B881297D-16A6-8F3C-45BF-25E179EED7C9}" dt="2022-02-26T18:43:24.493" v="271" actId="20577"/>
          <ac:spMkLst>
            <pc:docMk/>
            <pc:sldMk cId="1009573605" sldId="281"/>
            <ac:spMk id="166" creationId="{00000000-0000-0000-0000-000000000000}"/>
          </ac:spMkLst>
        </pc:spChg>
        <pc:spChg chg="mod">
          <ac:chgData name="Prakash, Ashna" userId="S::ashna.prakash@uconn.edu::bd8a6cb1-e20d-49e6-8098-33c9b808aa0a" providerId="AD" clId="Web-{B881297D-16A6-8F3C-45BF-25E179EED7C9}" dt="2022-02-26T18:42:32.569" v="258" actId="20577"/>
          <ac:spMkLst>
            <pc:docMk/>
            <pc:sldMk cId="1009573605" sldId="281"/>
            <ac:spMk id="169" creationId="{00000000-0000-0000-0000-000000000000}"/>
          </ac:spMkLst>
        </pc:spChg>
        <pc:cxnChg chg="del">
          <ac:chgData name="Prakash, Ashna" userId="S::ashna.prakash@uconn.edu::bd8a6cb1-e20d-49e6-8098-33c9b808aa0a" providerId="AD" clId="Web-{B881297D-16A6-8F3C-45BF-25E179EED7C9}" dt="2022-02-26T18:42:24.522" v="256"/>
          <ac:cxnSpMkLst>
            <pc:docMk/>
            <pc:sldMk cId="1009573605" sldId="281"/>
            <ac:cxnSpMk id="3" creationId="{190A85A5-ECE3-4611-B72E-A0D667809197}"/>
          </ac:cxnSpMkLst>
        </pc:cxnChg>
        <pc:cxnChg chg="del">
          <ac:chgData name="Prakash, Ashna" userId="S::ashna.prakash@uconn.edu::bd8a6cb1-e20d-49e6-8098-33c9b808aa0a" providerId="AD" clId="Web-{B881297D-16A6-8F3C-45BF-25E179EED7C9}" dt="2022-02-26T18:42:17.131" v="253"/>
          <ac:cxnSpMkLst>
            <pc:docMk/>
            <pc:sldMk cId="1009573605" sldId="281"/>
            <ac:cxnSpMk id="5" creationId="{BF02C4F9-6F7C-4DAE-ABE7-DB723574904B}"/>
          </ac:cxnSpMkLst>
        </pc:cxnChg>
        <pc:cxnChg chg="add mod">
          <ac:chgData name="Prakash, Ashna" userId="S::ashna.prakash@uconn.edu::bd8a6cb1-e20d-49e6-8098-33c9b808aa0a" providerId="AD" clId="Web-{B881297D-16A6-8F3C-45BF-25E179EED7C9}" dt="2022-02-26T18:42:58.211" v="264" actId="14100"/>
          <ac:cxnSpMkLst>
            <pc:docMk/>
            <pc:sldMk cId="1009573605" sldId="281"/>
            <ac:cxnSpMk id="7" creationId="{F01A04DB-6916-4CA8-B4C0-0917D34AE848}"/>
          </ac:cxnSpMkLst>
        </pc:cxnChg>
        <pc:cxnChg chg="del">
          <ac:chgData name="Prakash, Ashna" userId="S::ashna.prakash@uconn.edu::bd8a6cb1-e20d-49e6-8098-33c9b808aa0a" providerId="AD" clId="Web-{B881297D-16A6-8F3C-45BF-25E179EED7C9}" dt="2022-02-26T18:42:26.928" v="257"/>
          <ac:cxnSpMkLst>
            <pc:docMk/>
            <pc:sldMk cId="1009573605" sldId="281"/>
            <ac:cxnSpMk id="8" creationId="{B4503ADF-AA8A-4C5D-99B1-B97F3638FAA2}"/>
          </ac:cxnSpMkLst>
        </pc:cxnChg>
      </pc:sldChg>
      <pc:sldChg chg="addSp delSp modSp add ord replId addAnim delAnim modAnim addCm">
        <pc:chgData name="Prakash, Ashna" userId="S::ashna.prakash@uconn.edu::bd8a6cb1-e20d-49e6-8098-33c9b808aa0a" providerId="AD" clId="Web-{B881297D-16A6-8F3C-45BF-25E179EED7C9}" dt="2022-02-26T20:02:26.052" v="1164" actId="1076"/>
        <pc:sldMkLst>
          <pc:docMk/>
          <pc:sldMk cId="3844851571" sldId="282"/>
        </pc:sldMkLst>
        <pc:spChg chg="add mod">
          <ac:chgData name="Prakash, Ashna" userId="S::ashna.prakash@uconn.edu::bd8a6cb1-e20d-49e6-8098-33c9b808aa0a" providerId="AD" clId="Web-{B881297D-16A6-8F3C-45BF-25E179EED7C9}" dt="2022-02-26T19:45:39.842" v="840" actId="20577"/>
          <ac:spMkLst>
            <pc:docMk/>
            <pc:sldMk cId="3844851571" sldId="282"/>
            <ac:spMk id="3" creationId="{A8CD44EF-261C-4D62-9446-29019CD89C08}"/>
          </ac:spMkLst>
        </pc:spChg>
        <pc:spChg chg="add mod">
          <ac:chgData name="Prakash, Ashna" userId="S::ashna.prakash@uconn.edu::bd8a6cb1-e20d-49e6-8098-33c9b808aa0a" providerId="AD" clId="Web-{B881297D-16A6-8F3C-45BF-25E179EED7C9}" dt="2022-02-26T19:44:11.934" v="825" actId="20577"/>
          <ac:spMkLst>
            <pc:docMk/>
            <pc:sldMk cId="3844851571" sldId="282"/>
            <ac:spMk id="4" creationId="{F23BFA8C-DAC2-4F9D-9CD9-FB33C0067098}"/>
          </ac:spMkLst>
        </pc:spChg>
        <pc:spChg chg="add mod">
          <ac:chgData name="Prakash, Ashna" userId="S::ashna.prakash@uconn.edu::bd8a6cb1-e20d-49e6-8098-33c9b808aa0a" providerId="AD" clId="Web-{B881297D-16A6-8F3C-45BF-25E179EED7C9}" dt="2022-02-26T20:02:26.052" v="1164" actId="1076"/>
          <ac:spMkLst>
            <pc:docMk/>
            <pc:sldMk cId="3844851571" sldId="282"/>
            <ac:spMk id="5" creationId="{F29CEC8B-D226-4602-910C-64A9D17CFACE}"/>
          </ac:spMkLst>
        </pc:spChg>
        <pc:spChg chg="del mod">
          <ac:chgData name="Prakash, Ashna" userId="S::ashna.prakash@uconn.edu::bd8a6cb1-e20d-49e6-8098-33c9b808aa0a" providerId="AD" clId="Web-{B881297D-16A6-8F3C-45BF-25E179EED7C9}" dt="2022-02-26T19:15:16.078" v="471"/>
          <ac:spMkLst>
            <pc:docMk/>
            <pc:sldMk cId="3844851571" sldId="282"/>
            <ac:spMk id="6" creationId="{9F6BABE5-3DC9-4BAB-BA97-55388C4D2DE3}"/>
          </ac:spMkLst>
        </pc:spChg>
        <pc:spChg chg="add mod">
          <ac:chgData name="Prakash, Ashna" userId="S::ashna.prakash@uconn.edu::bd8a6cb1-e20d-49e6-8098-33c9b808aa0a" providerId="AD" clId="Web-{B881297D-16A6-8F3C-45BF-25E179EED7C9}" dt="2022-02-26T20:01:56.363" v="1136" actId="20577"/>
          <ac:spMkLst>
            <pc:docMk/>
            <pc:sldMk cId="3844851571" sldId="282"/>
            <ac:spMk id="7" creationId="{4B24CD1D-A365-473E-BCEB-FC5092661EB2}"/>
          </ac:spMkLst>
        </pc:spChg>
        <pc:spChg chg="mod">
          <ac:chgData name="Prakash, Ashna" userId="S::ashna.prakash@uconn.edu::bd8a6cb1-e20d-49e6-8098-33c9b808aa0a" providerId="AD" clId="Web-{B881297D-16A6-8F3C-45BF-25E179EED7C9}" dt="2022-02-26T19:48:10.010" v="881" actId="1076"/>
          <ac:spMkLst>
            <pc:docMk/>
            <pc:sldMk cId="3844851571" sldId="282"/>
            <ac:spMk id="219" creationId="{00000000-0000-0000-0000-000000000000}"/>
          </ac:spMkLst>
        </pc:spChg>
        <pc:picChg chg="add mod">
          <ac:chgData name="Prakash, Ashna" userId="S::ashna.prakash@uconn.edu::bd8a6cb1-e20d-49e6-8098-33c9b808aa0a" providerId="AD" clId="Web-{B881297D-16A6-8F3C-45BF-25E179EED7C9}" dt="2022-02-26T19:45:32.983" v="836" actId="14100"/>
          <ac:picMkLst>
            <pc:docMk/>
            <pc:sldMk cId="3844851571" sldId="282"/>
            <ac:picMk id="2" creationId="{59CE0C5F-7C02-4D48-BF6D-833D09369110}"/>
          </ac:picMkLst>
        </pc:picChg>
      </pc:sldChg>
      <pc:sldChg chg="add del replId">
        <pc:chgData name="Prakash, Ashna" userId="S::ashna.prakash@uconn.edu::bd8a6cb1-e20d-49e6-8098-33c9b808aa0a" providerId="AD" clId="Web-{B881297D-16A6-8F3C-45BF-25E179EED7C9}" dt="2022-02-26T19:46:06.140" v="842"/>
        <pc:sldMkLst>
          <pc:docMk/>
          <pc:sldMk cId="554421920" sldId="283"/>
        </pc:sldMkLst>
      </pc:sldChg>
      <pc:sldChg chg="addSp delSp modSp add ord replId addCm">
        <pc:chgData name="Prakash, Ashna" userId="S::ashna.prakash@uconn.edu::bd8a6cb1-e20d-49e6-8098-33c9b808aa0a" providerId="AD" clId="Web-{B881297D-16A6-8F3C-45BF-25E179EED7C9}" dt="2022-02-26T20:00:25.048" v="1105"/>
        <pc:sldMkLst>
          <pc:docMk/>
          <pc:sldMk cId="2287632338" sldId="283"/>
        </pc:sldMkLst>
        <pc:spChg chg="add del">
          <ac:chgData name="Prakash, Ashna" userId="S::ashna.prakash@uconn.edu::bd8a6cb1-e20d-49e6-8098-33c9b808aa0a" providerId="AD" clId="Web-{B881297D-16A6-8F3C-45BF-25E179EED7C9}" dt="2022-02-26T19:46:45.251" v="858"/>
          <ac:spMkLst>
            <pc:docMk/>
            <pc:sldMk cId="2287632338" sldId="283"/>
            <ac:spMk id="2" creationId="{E5AA978D-3E7E-4B89-9701-92C1B465105D}"/>
          </ac:spMkLst>
        </pc:spChg>
        <pc:spChg chg="add mod">
          <ac:chgData name="Prakash, Ashna" userId="S::ashna.prakash@uconn.edu::bd8a6cb1-e20d-49e6-8098-33c9b808aa0a" providerId="AD" clId="Web-{B881297D-16A6-8F3C-45BF-25E179EED7C9}" dt="2022-02-26T19:50:33.014" v="904" actId="1076"/>
          <ac:spMkLst>
            <pc:docMk/>
            <pc:sldMk cId="2287632338" sldId="283"/>
            <ac:spMk id="4" creationId="{CBA2183E-7D0B-4073-AA58-C955A8E93FD0}"/>
          </ac:spMkLst>
        </pc:spChg>
        <pc:spChg chg="add del mod">
          <ac:chgData name="Prakash, Ashna" userId="S::ashna.prakash@uconn.edu::bd8a6cb1-e20d-49e6-8098-33c9b808aa0a" providerId="AD" clId="Web-{B881297D-16A6-8F3C-45BF-25E179EED7C9}" dt="2022-02-26T19:48:44.730" v="892"/>
          <ac:spMkLst>
            <pc:docMk/>
            <pc:sldMk cId="2287632338" sldId="283"/>
            <ac:spMk id="6" creationId="{784E8418-1A53-476C-A260-44EC2F0BBF9D}"/>
          </ac:spMkLst>
        </pc:spChg>
        <pc:spChg chg="add mod">
          <ac:chgData name="Prakash, Ashna" userId="S::ashna.prakash@uconn.edu::bd8a6cb1-e20d-49e6-8098-33c9b808aa0a" providerId="AD" clId="Web-{B881297D-16A6-8F3C-45BF-25E179EED7C9}" dt="2022-02-26T19:59:30.624" v="1104"/>
          <ac:spMkLst>
            <pc:docMk/>
            <pc:sldMk cId="2287632338" sldId="283"/>
            <ac:spMk id="10" creationId="{17DDDCFC-1C87-4B3D-97D8-E0F4C71DEC13}"/>
          </ac:spMkLst>
        </pc:spChg>
        <pc:spChg chg="del mod">
          <ac:chgData name="Prakash, Ashna" userId="S::ashna.prakash@uconn.edu::bd8a6cb1-e20d-49e6-8098-33c9b808aa0a" providerId="AD" clId="Web-{B881297D-16A6-8F3C-45BF-25E179EED7C9}" dt="2022-02-26T19:47:19.955" v="866"/>
          <ac:spMkLst>
            <pc:docMk/>
            <pc:sldMk cId="2287632338" sldId="283"/>
            <ac:spMk id="204" creationId="{00000000-0000-0000-0000-000000000000}"/>
          </ac:spMkLst>
        </pc:spChg>
        <pc:spChg chg="del mod">
          <ac:chgData name="Prakash, Ashna" userId="S::ashna.prakash@uconn.edu::bd8a6cb1-e20d-49e6-8098-33c9b808aa0a" providerId="AD" clId="Web-{B881297D-16A6-8F3C-45BF-25E179EED7C9}" dt="2022-02-26T19:48:25.667" v="889"/>
          <ac:spMkLst>
            <pc:docMk/>
            <pc:sldMk cId="2287632338" sldId="283"/>
            <ac:spMk id="205" creationId="{00000000-0000-0000-0000-000000000000}"/>
          </ac:spMkLst>
        </pc:spChg>
        <pc:spChg chg="del mod">
          <ac:chgData name="Prakash, Ashna" userId="S::ashna.prakash@uconn.edu::bd8a6cb1-e20d-49e6-8098-33c9b808aa0a" providerId="AD" clId="Web-{B881297D-16A6-8F3C-45BF-25E179EED7C9}" dt="2022-02-26T19:46:50.360" v="860"/>
          <ac:spMkLst>
            <pc:docMk/>
            <pc:sldMk cId="2287632338" sldId="283"/>
            <ac:spMk id="206" creationId="{00000000-0000-0000-0000-000000000000}"/>
          </ac:spMkLst>
        </pc:spChg>
        <pc:spChg chg="del mod">
          <ac:chgData name="Prakash, Ashna" userId="S::ashna.prakash@uconn.edu::bd8a6cb1-e20d-49e6-8098-33c9b808aa0a" providerId="AD" clId="Web-{B881297D-16A6-8F3C-45BF-25E179EED7C9}" dt="2022-02-26T19:48:16.791" v="883"/>
          <ac:spMkLst>
            <pc:docMk/>
            <pc:sldMk cId="2287632338" sldId="283"/>
            <ac:spMk id="207" creationId="{00000000-0000-0000-0000-000000000000}"/>
          </ac:spMkLst>
        </pc:spChg>
        <pc:spChg chg="del mod">
          <ac:chgData name="Prakash, Ashna" userId="S::ashna.prakash@uconn.edu::bd8a6cb1-e20d-49e6-8098-33c9b808aa0a" providerId="AD" clId="Web-{B881297D-16A6-8F3C-45BF-25E179EED7C9}" dt="2022-02-26T19:48:19.479" v="885"/>
          <ac:spMkLst>
            <pc:docMk/>
            <pc:sldMk cId="2287632338" sldId="283"/>
            <ac:spMk id="208" creationId="{00000000-0000-0000-0000-000000000000}"/>
          </ac:spMkLst>
        </pc:spChg>
        <pc:spChg chg="del mod">
          <ac:chgData name="Prakash, Ashna" userId="S::ashna.prakash@uconn.edu::bd8a6cb1-e20d-49e6-8098-33c9b808aa0a" providerId="AD" clId="Web-{B881297D-16A6-8F3C-45BF-25E179EED7C9}" dt="2022-02-26T19:48:22.463" v="887"/>
          <ac:spMkLst>
            <pc:docMk/>
            <pc:sldMk cId="2287632338" sldId="283"/>
            <ac:spMk id="209" creationId="{00000000-0000-0000-0000-000000000000}"/>
          </ac:spMkLst>
        </pc:spChg>
        <pc:picChg chg="add del mod">
          <ac:chgData name="Prakash, Ashna" userId="S::ashna.prakash@uconn.edu::bd8a6cb1-e20d-49e6-8098-33c9b808aa0a" providerId="AD" clId="Web-{B881297D-16A6-8F3C-45BF-25E179EED7C9}" dt="2022-02-26T19:51:35.844" v="906"/>
          <ac:picMkLst>
            <pc:docMk/>
            <pc:sldMk cId="2287632338" sldId="283"/>
            <ac:picMk id="7" creationId="{FF5825DC-8B31-4115-BB19-A515602AB3AD}"/>
          </ac:picMkLst>
        </pc:picChg>
        <pc:picChg chg="add mod">
          <ac:chgData name="Prakash, Ashna" userId="S::ashna.prakash@uconn.edu::bd8a6cb1-e20d-49e6-8098-33c9b808aa0a" providerId="AD" clId="Web-{B881297D-16A6-8F3C-45BF-25E179EED7C9}" dt="2022-02-26T19:51:51.282" v="910" actId="1076"/>
          <ac:picMkLst>
            <pc:docMk/>
            <pc:sldMk cId="2287632338" sldId="283"/>
            <ac:picMk id="8" creationId="{74455FDB-9BC2-4D36-9B00-924429875753}"/>
          </ac:picMkLst>
        </pc:picChg>
        <pc:picChg chg="add mod">
          <ac:chgData name="Prakash, Ashna" userId="S::ashna.prakash@uconn.edu::bd8a6cb1-e20d-49e6-8098-33c9b808aa0a" providerId="AD" clId="Web-{B881297D-16A6-8F3C-45BF-25E179EED7C9}" dt="2022-02-26T19:52:11.533" v="913" actId="14100"/>
          <ac:picMkLst>
            <pc:docMk/>
            <pc:sldMk cId="2287632338" sldId="283"/>
            <ac:picMk id="9" creationId="{1F77B472-A148-4CB6-B2E0-1613B92A0C39}"/>
          </ac:picMkLst>
        </pc:picChg>
      </pc:sldChg>
    </pc:docChg>
  </pc:docChgLst>
  <pc:docChgLst>
    <pc:chgData name="Prakash, Ashna" userId="S::ashna.prakash@uconn.edu::bd8a6cb1-e20d-49e6-8098-33c9b808aa0a" providerId="AD" clId="Web-{8A23809D-4792-F602-1482-F2F51362CEE1}"/>
    <pc:docChg chg="delSld modSld">
      <pc:chgData name="Prakash, Ashna" userId="S::ashna.prakash@uconn.edu::bd8a6cb1-e20d-49e6-8098-33c9b808aa0a" providerId="AD" clId="Web-{8A23809D-4792-F602-1482-F2F51362CEE1}" dt="2022-04-04T20:29:02.370" v="23"/>
      <pc:docMkLst>
        <pc:docMk/>
      </pc:docMkLst>
      <pc:sldChg chg="del">
        <pc:chgData name="Prakash, Ashna" userId="S::ashna.prakash@uconn.edu::bd8a6cb1-e20d-49e6-8098-33c9b808aa0a" providerId="AD" clId="Web-{8A23809D-4792-F602-1482-F2F51362CEE1}" dt="2022-04-04T20:29:02.370" v="23"/>
        <pc:sldMkLst>
          <pc:docMk/>
          <pc:sldMk cId="0" sldId="257"/>
        </pc:sldMkLst>
      </pc:sldChg>
      <pc:sldChg chg="modSp">
        <pc:chgData name="Prakash, Ashna" userId="S::ashna.prakash@uconn.edu::bd8a6cb1-e20d-49e6-8098-33c9b808aa0a" providerId="AD" clId="Web-{8A23809D-4792-F602-1482-F2F51362CEE1}" dt="2022-04-04T20:25:48.840" v="22" actId="20577"/>
        <pc:sldMkLst>
          <pc:docMk/>
          <pc:sldMk cId="0" sldId="269"/>
        </pc:sldMkLst>
        <pc:spChg chg="mod">
          <ac:chgData name="Prakash, Ashna" userId="S::ashna.prakash@uconn.edu::bd8a6cb1-e20d-49e6-8098-33c9b808aa0a" providerId="AD" clId="Web-{8A23809D-4792-F602-1482-F2F51362CEE1}" dt="2022-04-04T20:25:43.106" v="14" actId="20577"/>
          <ac:spMkLst>
            <pc:docMk/>
            <pc:sldMk cId="0" sldId="269"/>
            <ac:spMk id="182" creationId="{00000000-0000-0000-0000-000000000000}"/>
          </ac:spMkLst>
        </pc:spChg>
        <pc:spChg chg="mod">
          <ac:chgData name="Prakash, Ashna" userId="S::ashna.prakash@uconn.edu::bd8a6cb1-e20d-49e6-8098-33c9b808aa0a" providerId="AD" clId="Web-{8A23809D-4792-F602-1482-F2F51362CEE1}" dt="2022-04-04T20:25:48.840" v="22" actId="20577"/>
          <ac:spMkLst>
            <pc:docMk/>
            <pc:sldMk cId="0" sldId="269"/>
            <ac:spMk id="188" creationId="{00000000-0000-0000-0000-000000000000}"/>
          </ac:spMkLst>
        </pc:spChg>
      </pc:sldChg>
    </pc:docChg>
  </pc:docChgLst>
  <pc:docChgLst>
    <pc:chgData name="Stofflet, Samantha" userId="S::samantha.stofflet@uconn.edu::404c8ca6-3062-4996-8496-f9083ed87c49" providerId="AD" clId="Web-{160BBD81-6180-4597-B07A-BADD4780483C}"/>
    <pc:docChg chg="mod">
      <pc:chgData name="Stofflet, Samantha" userId="S::samantha.stofflet@uconn.edu::404c8ca6-3062-4996-8496-f9083ed87c49" providerId="AD" clId="Web-{160BBD81-6180-4597-B07A-BADD4780483C}" dt="2022-02-21T21:17:03.617" v="6"/>
      <pc:docMkLst>
        <pc:docMk/>
      </pc:docMkLst>
      <pc:sldChg chg="modCm">
        <pc:chgData name="Stofflet, Samantha" userId="S::samantha.stofflet@uconn.edu::404c8ca6-3062-4996-8496-f9083ed87c49" providerId="AD" clId="Web-{160BBD81-6180-4597-B07A-BADD4780483C}" dt="2022-02-21T21:08:17.887" v="1"/>
        <pc:sldMkLst>
          <pc:docMk/>
          <pc:sldMk cId="0" sldId="260"/>
        </pc:sldMkLst>
      </pc:sldChg>
      <pc:sldChg chg="addCm">
        <pc:chgData name="Stofflet, Samantha" userId="S::samantha.stofflet@uconn.edu::404c8ca6-3062-4996-8496-f9083ed87c49" providerId="AD" clId="Web-{160BBD81-6180-4597-B07A-BADD4780483C}" dt="2022-02-21T21:09:35.654" v="2"/>
        <pc:sldMkLst>
          <pc:docMk/>
          <pc:sldMk cId="0" sldId="263"/>
        </pc:sldMkLst>
      </pc:sldChg>
      <pc:sldChg chg="addCm">
        <pc:chgData name="Stofflet, Samantha" userId="S::samantha.stofflet@uconn.edu::404c8ca6-3062-4996-8496-f9083ed87c49" providerId="AD" clId="Web-{160BBD81-6180-4597-B07A-BADD4780483C}" dt="2022-02-21T21:12:43.268" v="4"/>
        <pc:sldMkLst>
          <pc:docMk/>
          <pc:sldMk cId="0" sldId="265"/>
        </pc:sldMkLst>
      </pc:sldChg>
      <pc:sldChg chg="addCm">
        <pc:chgData name="Stofflet, Samantha" userId="S::samantha.stofflet@uconn.edu::404c8ca6-3062-4996-8496-f9083ed87c49" providerId="AD" clId="Web-{160BBD81-6180-4597-B07A-BADD4780483C}" dt="2022-02-21T21:14:22.161" v="5"/>
        <pc:sldMkLst>
          <pc:docMk/>
          <pc:sldMk cId="0" sldId="269"/>
        </pc:sldMkLst>
      </pc:sldChg>
      <pc:sldChg chg="addCm">
        <pc:chgData name="Stofflet, Samantha" userId="S::samantha.stofflet@uconn.edu::404c8ca6-3062-4996-8496-f9083ed87c49" providerId="AD" clId="Web-{160BBD81-6180-4597-B07A-BADD4780483C}" dt="2022-02-21T21:17:03.617" v="6"/>
        <pc:sldMkLst>
          <pc:docMk/>
          <pc:sldMk cId="4068967481" sldId="277"/>
        </pc:sldMkLst>
      </pc:sldChg>
    </pc:docChg>
  </pc:docChgLst>
  <pc:docChgLst>
    <pc:chgData name="Mendes, Randi" userId="S::randi.mendes@uconn.edu::f5c3a59e-8909-4e3d-8ca9-94bfa85212bc" providerId="AD" clId="Web-{8AFC4D93-C7A6-4E19-85C5-2FA726A16AB8}"/>
    <pc:docChg chg="mod modSld">
      <pc:chgData name="Mendes, Randi" userId="S::randi.mendes@uconn.edu::f5c3a59e-8909-4e3d-8ca9-94bfa85212bc" providerId="AD" clId="Web-{8AFC4D93-C7A6-4E19-85C5-2FA726A16AB8}" dt="2022-02-11T01:53:07.217" v="10"/>
      <pc:docMkLst>
        <pc:docMk/>
      </pc:docMkLst>
      <pc:sldChg chg="addCm delCm">
        <pc:chgData name="Mendes, Randi" userId="S::randi.mendes@uconn.edu::f5c3a59e-8909-4e3d-8ca9-94bfa85212bc" providerId="AD" clId="Web-{8AFC4D93-C7A6-4E19-85C5-2FA726A16AB8}" dt="2022-02-11T01:48:03.054" v="3"/>
        <pc:sldMkLst>
          <pc:docMk/>
          <pc:sldMk cId="0" sldId="257"/>
        </pc:sldMkLst>
      </pc:sldChg>
      <pc:sldChg chg="addCm">
        <pc:chgData name="Mendes, Randi" userId="S::randi.mendes@uconn.edu::f5c3a59e-8909-4e3d-8ca9-94bfa85212bc" providerId="AD" clId="Web-{8AFC4D93-C7A6-4E19-85C5-2FA726A16AB8}" dt="2022-02-11T01:48:22.992" v="4"/>
        <pc:sldMkLst>
          <pc:docMk/>
          <pc:sldMk cId="0" sldId="260"/>
        </pc:sldMkLst>
      </pc:sldChg>
      <pc:sldChg chg="modSp addCm">
        <pc:chgData name="Mendes, Randi" userId="S::randi.mendes@uconn.edu::f5c3a59e-8909-4e3d-8ca9-94bfa85212bc" providerId="AD" clId="Web-{8AFC4D93-C7A6-4E19-85C5-2FA726A16AB8}" dt="2022-02-11T01:50:01.838" v="7"/>
        <pc:sldMkLst>
          <pc:docMk/>
          <pc:sldMk cId="0" sldId="261"/>
        </pc:sldMkLst>
        <pc:spChg chg="mod">
          <ac:chgData name="Mendes, Randi" userId="S::randi.mendes@uconn.edu::f5c3a59e-8909-4e3d-8ca9-94bfa85212bc" providerId="AD" clId="Web-{8AFC4D93-C7A6-4E19-85C5-2FA726A16AB8}" dt="2022-02-11T01:48:38.726" v="6" actId="1076"/>
          <ac:spMkLst>
            <pc:docMk/>
            <pc:sldMk cId="0" sldId="261"/>
            <ac:spMk id="112" creationId="{00000000-0000-0000-0000-000000000000}"/>
          </ac:spMkLst>
        </pc:spChg>
      </pc:sldChg>
      <pc:sldChg chg="addCm">
        <pc:chgData name="Mendes, Randi" userId="S::randi.mendes@uconn.edu::f5c3a59e-8909-4e3d-8ca9-94bfa85212bc" providerId="AD" clId="Web-{8AFC4D93-C7A6-4E19-85C5-2FA726A16AB8}" dt="2022-02-11T01:50:38.948" v="8"/>
        <pc:sldMkLst>
          <pc:docMk/>
          <pc:sldMk cId="0" sldId="263"/>
        </pc:sldMkLst>
      </pc:sldChg>
      <pc:sldChg chg="addCm">
        <pc:chgData name="Mendes, Randi" userId="S::randi.mendes@uconn.edu::f5c3a59e-8909-4e3d-8ca9-94bfa85212bc" providerId="AD" clId="Web-{8AFC4D93-C7A6-4E19-85C5-2FA726A16AB8}" dt="2022-02-11T01:51:53.278" v="9"/>
        <pc:sldMkLst>
          <pc:docMk/>
          <pc:sldMk cId="0" sldId="264"/>
        </pc:sldMkLst>
      </pc:sldChg>
      <pc:sldChg chg="addCm">
        <pc:chgData name="Mendes, Randi" userId="S::randi.mendes@uconn.edu::f5c3a59e-8909-4e3d-8ca9-94bfa85212bc" providerId="AD" clId="Web-{8AFC4D93-C7A6-4E19-85C5-2FA726A16AB8}" dt="2022-02-11T01:47:40.272" v="1"/>
        <pc:sldMkLst>
          <pc:docMk/>
          <pc:sldMk cId="0" sldId="269"/>
        </pc:sldMkLst>
      </pc:sldChg>
      <pc:sldChg chg="addCm">
        <pc:chgData name="Mendes, Randi" userId="S::randi.mendes@uconn.edu::f5c3a59e-8909-4e3d-8ca9-94bfa85212bc" providerId="AD" clId="Web-{8AFC4D93-C7A6-4E19-85C5-2FA726A16AB8}" dt="2022-02-11T01:53:07.217" v="10"/>
        <pc:sldMkLst>
          <pc:docMk/>
          <pc:sldMk cId="0" sldId="276"/>
        </pc:sldMkLst>
      </pc:sldChg>
    </pc:docChg>
  </pc:docChgLst>
  <pc:docChgLst>
    <pc:chgData name="Prakash, Ashna" userId="S::ashna.prakash@uconn.edu::bd8a6cb1-e20d-49e6-8098-33c9b808aa0a" providerId="AD" clId="Web-{B4DCF858-0851-B27A-E509-ABF4F9D2442F}"/>
    <pc:docChg chg="addSld modSld">
      <pc:chgData name="Prakash, Ashna" userId="S::ashna.prakash@uconn.edu::bd8a6cb1-e20d-49e6-8098-33c9b808aa0a" providerId="AD" clId="Web-{B4DCF858-0851-B27A-E509-ABF4F9D2442F}" dt="2022-02-26T00:04:31.735" v="343" actId="1076"/>
      <pc:docMkLst>
        <pc:docMk/>
      </pc:docMkLst>
      <pc:sldChg chg="modSp">
        <pc:chgData name="Prakash, Ashna" userId="S::ashna.prakash@uconn.edu::bd8a6cb1-e20d-49e6-8098-33c9b808aa0a" providerId="AD" clId="Web-{B4DCF858-0851-B27A-E509-ABF4F9D2442F}" dt="2022-02-26T00:04:31.735" v="343" actId="1076"/>
        <pc:sldMkLst>
          <pc:docMk/>
          <pc:sldMk cId="0" sldId="264"/>
        </pc:sldMkLst>
        <pc:spChg chg="mod">
          <ac:chgData name="Prakash, Ashna" userId="S::ashna.prakash@uconn.edu::bd8a6cb1-e20d-49e6-8098-33c9b808aa0a" providerId="AD" clId="Web-{B4DCF858-0851-B27A-E509-ABF4F9D2442F}" dt="2022-02-26T00:04:29.188" v="342" actId="20577"/>
          <ac:spMkLst>
            <pc:docMk/>
            <pc:sldMk cId="0" sldId="264"/>
            <ac:spMk id="137" creationId="{00000000-0000-0000-0000-000000000000}"/>
          </ac:spMkLst>
        </pc:spChg>
        <pc:picChg chg="mod">
          <ac:chgData name="Prakash, Ashna" userId="S::ashna.prakash@uconn.edu::bd8a6cb1-e20d-49e6-8098-33c9b808aa0a" providerId="AD" clId="Web-{B4DCF858-0851-B27A-E509-ABF4F9D2442F}" dt="2022-02-26T00:04:31.735" v="343" actId="1076"/>
          <ac:picMkLst>
            <pc:docMk/>
            <pc:sldMk cId="0" sldId="264"/>
            <ac:picMk id="140" creationId="{00000000-0000-0000-0000-000000000000}"/>
          </ac:picMkLst>
        </pc:picChg>
      </pc:sldChg>
      <pc:sldChg chg="addSp delSp modSp add replId addCm modCm">
        <pc:chgData name="Prakash, Ashna" userId="S::ashna.prakash@uconn.edu::bd8a6cb1-e20d-49e6-8098-33c9b808aa0a" providerId="AD" clId="Web-{B4DCF858-0851-B27A-E509-ABF4F9D2442F}" dt="2022-02-25T23:40:45.482" v="277" actId="20577"/>
        <pc:sldMkLst>
          <pc:docMk/>
          <pc:sldMk cId="1446674295" sldId="278"/>
        </pc:sldMkLst>
        <pc:spChg chg="add mod">
          <ac:chgData name="Prakash, Ashna" userId="S::ashna.prakash@uconn.edu::bd8a6cb1-e20d-49e6-8098-33c9b808aa0a" providerId="AD" clId="Web-{B4DCF858-0851-B27A-E509-ABF4F9D2442F}" dt="2022-02-25T23:40:38.732" v="276" actId="20577"/>
          <ac:spMkLst>
            <pc:docMk/>
            <pc:sldMk cId="1446674295" sldId="278"/>
            <ac:spMk id="4" creationId="{433D2862-8300-4E87-BC35-D868B50F2E90}"/>
          </ac:spMkLst>
        </pc:spChg>
        <pc:spChg chg="add mod">
          <ac:chgData name="Prakash, Ashna" userId="S::ashna.prakash@uconn.edu::bd8a6cb1-e20d-49e6-8098-33c9b808aa0a" providerId="AD" clId="Web-{B4DCF858-0851-B27A-E509-ABF4F9D2442F}" dt="2022-02-25T23:40:45.482" v="277" actId="20577"/>
          <ac:spMkLst>
            <pc:docMk/>
            <pc:sldMk cId="1446674295" sldId="278"/>
            <ac:spMk id="11" creationId="{4ABDDFAB-791F-4971-A000-C66BE7A5CA90}"/>
          </ac:spMkLst>
        </pc:spChg>
        <pc:spChg chg="mod">
          <ac:chgData name="Prakash, Ashna" userId="S::ashna.prakash@uconn.edu::bd8a6cb1-e20d-49e6-8098-33c9b808aa0a" providerId="AD" clId="Web-{B4DCF858-0851-B27A-E509-ABF4F9D2442F}" dt="2022-02-25T23:18:37.098" v="93" actId="20577"/>
          <ac:spMkLst>
            <pc:docMk/>
            <pc:sldMk cId="1446674295" sldId="278"/>
            <ac:spMk id="129" creationId="{00000000-0000-0000-0000-000000000000}"/>
          </ac:spMkLst>
        </pc:spChg>
        <pc:spChg chg="mod">
          <ac:chgData name="Prakash, Ashna" userId="S::ashna.prakash@uconn.edu::bd8a6cb1-e20d-49e6-8098-33c9b808aa0a" providerId="AD" clId="Web-{B4DCF858-0851-B27A-E509-ABF4F9D2442F}" dt="2022-02-25T23:06:09.982" v="36" actId="20577"/>
          <ac:spMkLst>
            <pc:docMk/>
            <pc:sldMk cId="1446674295" sldId="278"/>
            <ac:spMk id="131" creationId="{00000000-0000-0000-0000-000000000000}"/>
          </ac:spMkLst>
        </pc:spChg>
        <pc:spChg chg="del">
          <ac:chgData name="Prakash, Ashna" userId="S::ashna.prakash@uconn.edu::bd8a6cb1-e20d-49e6-8098-33c9b808aa0a" providerId="AD" clId="Web-{B4DCF858-0851-B27A-E509-ABF4F9D2442F}" dt="2022-02-25T23:02:10.794" v="1"/>
          <ac:spMkLst>
            <pc:docMk/>
            <pc:sldMk cId="1446674295" sldId="278"/>
            <ac:spMk id="132" creationId="{00000000-0000-0000-0000-000000000000}"/>
          </ac:spMkLst>
        </pc:spChg>
        <pc:picChg chg="add mod">
          <ac:chgData name="Prakash, Ashna" userId="S::ashna.prakash@uconn.edu::bd8a6cb1-e20d-49e6-8098-33c9b808aa0a" providerId="AD" clId="Web-{B4DCF858-0851-B27A-E509-ABF4F9D2442F}" dt="2022-02-25T23:05:55.840" v="18" actId="14100"/>
          <ac:picMkLst>
            <pc:docMk/>
            <pc:sldMk cId="1446674295" sldId="278"/>
            <ac:picMk id="2" creationId="{0AACB334-8EF9-4F1D-876E-AD3C3EE89CF3}"/>
          </ac:picMkLst>
        </pc:picChg>
        <pc:cxnChg chg="add mod">
          <ac:chgData name="Prakash, Ashna" userId="S::ashna.prakash@uconn.edu::bd8a6cb1-e20d-49e6-8098-33c9b808aa0a" providerId="AD" clId="Web-{B4DCF858-0851-B27A-E509-ABF4F9D2442F}" dt="2022-02-25T23:10:47.797" v="42" actId="14100"/>
          <ac:cxnSpMkLst>
            <pc:docMk/>
            <pc:sldMk cId="1446674295" sldId="278"/>
            <ac:cxnSpMk id="3" creationId="{27C25E53-02A4-4096-BCE0-27BE0D4DF601}"/>
          </ac:cxnSpMkLst>
        </pc:cxnChg>
        <pc:cxnChg chg="add mod">
          <ac:chgData name="Prakash, Ashna" userId="S::ashna.prakash@uconn.edu::bd8a6cb1-e20d-49e6-8098-33c9b808aa0a" providerId="AD" clId="Web-{B4DCF858-0851-B27A-E509-ABF4F9D2442F}" dt="2022-02-25T23:16:19.010" v="78" actId="14100"/>
          <ac:cxnSpMkLst>
            <pc:docMk/>
            <pc:sldMk cId="1446674295" sldId="278"/>
            <ac:cxnSpMk id="5" creationId="{12973121-0CB5-40DF-84A6-9084EFD1463A}"/>
          </ac:cxnSpMkLst>
        </pc:cxnChg>
      </pc:sldChg>
      <pc:sldChg chg="addSp delSp modSp add replId addCm">
        <pc:chgData name="Prakash, Ashna" userId="S::ashna.prakash@uconn.edu::bd8a6cb1-e20d-49e6-8098-33c9b808aa0a" providerId="AD" clId="Web-{B4DCF858-0851-B27A-E509-ABF4F9D2442F}" dt="2022-02-25T23:57:08.144" v="294" actId="14100"/>
        <pc:sldMkLst>
          <pc:docMk/>
          <pc:sldMk cId="3836571394" sldId="279"/>
        </pc:sldMkLst>
        <pc:spChg chg="del mod">
          <ac:chgData name="Prakash, Ashna" userId="S::ashna.prakash@uconn.edu::bd8a6cb1-e20d-49e6-8098-33c9b808aa0a" providerId="AD" clId="Web-{B4DCF858-0851-B27A-E509-ABF4F9D2442F}" dt="2022-02-25T23:29:10.811" v="126"/>
          <ac:spMkLst>
            <pc:docMk/>
            <pc:sldMk cId="3836571394" sldId="279"/>
            <ac:spMk id="4" creationId="{433D2862-8300-4E87-BC35-D868B50F2E90}"/>
          </ac:spMkLst>
        </pc:spChg>
        <pc:spChg chg="add mod">
          <ac:chgData name="Prakash, Ashna" userId="S::ashna.prakash@uconn.edu::bd8a6cb1-e20d-49e6-8098-33c9b808aa0a" providerId="AD" clId="Web-{B4DCF858-0851-B27A-E509-ABF4F9D2442F}" dt="2022-02-25T23:35:46.994" v="161" actId="1076"/>
          <ac:spMkLst>
            <pc:docMk/>
            <pc:sldMk cId="3836571394" sldId="279"/>
            <ac:spMk id="9" creationId="{E017611F-B207-478C-BE64-DB7A1BDC2647}"/>
          </ac:spMkLst>
        </pc:spChg>
        <pc:spChg chg="add mod">
          <ac:chgData name="Prakash, Ashna" userId="S::ashna.prakash@uconn.edu::bd8a6cb1-e20d-49e6-8098-33c9b808aa0a" providerId="AD" clId="Web-{B4DCF858-0851-B27A-E509-ABF4F9D2442F}" dt="2022-02-25T23:56:43.392" v="284" actId="14100"/>
          <ac:spMkLst>
            <pc:docMk/>
            <pc:sldMk cId="3836571394" sldId="279"/>
            <ac:spMk id="10" creationId="{3D616C18-984D-4194-A9A7-D030BA0CD8FE}"/>
          </ac:spMkLst>
        </pc:spChg>
        <pc:spChg chg="del mod">
          <ac:chgData name="Prakash, Ashna" userId="S::ashna.prakash@uconn.edu::bd8a6cb1-e20d-49e6-8098-33c9b808aa0a" providerId="AD" clId="Web-{B4DCF858-0851-B27A-E509-ABF4F9D2442F}" dt="2022-02-25T23:29:19.265" v="130"/>
          <ac:spMkLst>
            <pc:docMk/>
            <pc:sldMk cId="3836571394" sldId="279"/>
            <ac:spMk id="11" creationId="{4ABDDFAB-791F-4971-A000-C66BE7A5CA90}"/>
          </ac:spMkLst>
        </pc:spChg>
        <pc:spChg chg="add mod">
          <ac:chgData name="Prakash, Ashna" userId="S::ashna.prakash@uconn.edu::bd8a6cb1-e20d-49e6-8098-33c9b808aa0a" providerId="AD" clId="Web-{B4DCF858-0851-B27A-E509-ABF4F9D2442F}" dt="2022-02-25T23:56:53.096" v="287" actId="14100"/>
          <ac:spMkLst>
            <pc:docMk/>
            <pc:sldMk cId="3836571394" sldId="279"/>
            <ac:spMk id="12" creationId="{DA8B1969-1FD0-460E-B2B7-C55BDE403F1B}"/>
          </ac:spMkLst>
        </pc:spChg>
        <pc:spChg chg="mod">
          <ac:chgData name="Prakash, Ashna" userId="S::ashna.prakash@uconn.edu::bd8a6cb1-e20d-49e6-8098-33c9b808aa0a" providerId="AD" clId="Web-{B4DCF858-0851-B27A-E509-ABF4F9D2442F}" dt="2022-02-25T23:39:33.540" v="275" actId="20577"/>
          <ac:spMkLst>
            <pc:docMk/>
            <pc:sldMk cId="3836571394" sldId="279"/>
            <ac:spMk id="129" creationId="{00000000-0000-0000-0000-000000000000}"/>
          </ac:spMkLst>
        </pc:spChg>
        <pc:spChg chg="mod">
          <ac:chgData name="Prakash, Ashna" userId="S::ashna.prakash@uconn.edu::bd8a6cb1-e20d-49e6-8098-33c9b808aa0a" providerId="AD" clId="Web-{B4DCF858-0851-B27A-E509-ABF4F9D2442F}" dt="2022-02-25T23:57:08.144" v="294" actId="14100"/>
          <ac:spMkLst>
            <pc:docMk/>
            <pc:sldMk cId="3836571394" sldId="279"/>
            <ac:spMk id="131" creationId="{00000000-0000-0000-0000-000000000000}"/>
          </ac:spMkLst>
        </pc:spChg>
        <pc:picChg chg="del">
          <ac:chgData name="Prakash, Ashna" userId="S::ashna.prakash@uconn.edu::bd8a6cb1-e20d-49e6-8098-33c9b808aa0a" providerId="AD" clId="Web-{B4DCF858-0851-B27A-E509-ABF4F9D2442F}" dt="2022-02-25T23:29:14.249" v="128"/>
          <ac:picMkLst>
            <pc:docMk/>
            <pc:sldMk cId="3836571394" sldId="279"/>
            <ac:picMk id="2" creationId="{0AACB334-8EF9-4F1D-876E-AD3C3EE89CF3}"/>
          </ac:picMkLst>
        </pc:picChg>
        <pc:picChg chg="add mod">
          <ac:chgData name="Prakash, Ashna" userId="S::ashna.prakash@uconn.edu::bd8a6cb1-e20d-49e6-8098-33c9b808aa0a" providerId="AD" clId="Web-{B4DCF858-0851-B27A-E509-ABF4F9D2442F}" dt="2022-02-25T23:33:41.298" v="143" actId="14100"/>
          <ac:picMkLst>
            <pc:docMk/>
            <pc:sldMk cId="3836571394" sldId="279"/>
            <ac:picMk id="6" creationId="{02185684-B21A-4A02-91BC-B941A3314EAB}"/>
          </ac:picMkLst>
        </pc:picChg>
        <pc:picChg chg="add del mod">
          <ac:chgData name="Prakash, Ashna" userId="S::ashna.prakash@uconn.edu::bd8a6cb1-e20d-49e6-8098-33c9b808aa0a" providerId="AD" clId="Web-{B4DCF858-0851-B27A-E509-ABF4F9D2442F}" dt="2022-02-25T23:32:12.339" v="137"/>
          <ac:picMkLst>
            <pc:docMk/>
            <pc:sldMk cId="3836571394" sldId="279"/>
            <ac:picMk id="7" creationId="{865F4500-DB3F-4CF7-88BE-5C0EDDC9E6FF}"/>
          </ac:picMkLst>
        </pc:picChg>
        <pc:picChg chg="add mod">
          <ac:chgData name="Prakash, Ashna" userId="S::ashna.prakash@uconn.edu::bd8a6cb1-e20d-49e6-8098-33c9b808aa0a" providerId="AD" clId="Web-{B4DCF858-0851-B27A-E509-ABF4F9D2442F}" dt="2022-02-25T23:35:49.760" v="162" actId="1076"/>
          <ac:picMkLst>
            <pc:docMk/>
            <pc:sldMk cId="3836571394" sldId="279"/>
            <ac:picMk id="8" creationId="{77526E60-CE88-48AC-BC08-BC16239E8848}"/>
          </ac:picMkLst>
        </pc:picChg>
        <pc:cxnChg chg="del">
          <ac:chgData name="Prakash, Ashna" userId="S::ashna.prakash@uconn.edu::bd8a6cb1-e20d-49e6-8098-33c9b808aa0a" providerId="AD" clId="Web-{B4DCF858-0851-B27A-E509-ABF4F9D2442F}" dt="2022-02-25T23:29:13.093" v="127"/>
          <ac:cxnSpMkLst>
            <pc:docMk/>
            <pc:sldMk cId="3836571394" sldId="279"/>
            <ac:cxnSpMk id="3" creationId="{27C25E53-02A4-4096-BCE0-27BE0D4DF601}"/>
          </ac:cxnSpMkLst>
        </pc:cxnChg>
        <pc:cxnChg chg="del mod">
          <ac:chgData name="Prakash, Ashna" userId="S::ashna.prakash@uconn.edu::bd8a6cb1-e20d-49e6-8098-33c9b808aa0a" providerId="AD" clId="Web-{B4DCF858-0851-B27A-E509-ABF4F9D2442F}" dt="2022-02-25T23:29:23.265" v="132"/>
          <ac:cxnSpMkLst>
            <pc:docMk/>
            <pc:sldMk cId="3836571394" sldId="279"/>
            <ac:cxnSpMk id="5" creationId="{12973121-0CB5-40DF-84A6-9084EFD1463A}"/>
          </ac:cxnSpMkLst>
        </pc:cxnChg>
      </pc:sldChg>
      <pc:sldChg chg="addSp delSp modSp add replId addCm">
        <pc:chgData name="Prakash, Ashna" userId="S::ashna.prakash@uconn.edu::bd8a6cb1-e20d-49e6-8098-33c9b808aa0a" providerId="AD" clId="Web-{B4DCF858-0851-B27A-E509-ABF4F9D2442F}" dt="2022-02-26T00:03:50.311" v="320"/>
        <pc:sldMkLst>
          <pc:docMk/>
          <pc:sldMk cId="3957389188" sldId="280"/>
        </pc:sldMkLst>
        <pc:spChg chg="del mod">
          <ac:chgData name="Prakash, Ashna" userId="S::ashna.prakash@uconn.edu::bd8a6cb1-e20d-49e6-8098-33c9b808aa0a" providerId="AD" clId="Web-{B4DCF858-0851-B27A-E509-ABF4F9D2442F}" dt="2022-02-25T23:58:18.851" v="313"/>
          <ac:spMkLst>
            <pc:docMk/>
            <pc:sldMk cId="3957389188" sldId="280"/>
            <ac:spMk id="9" creationId="{E017611F-B207-478C-BE64-DB7A1BDC2647}"/>
          </ac:spMkLst>
        </pc:spChg>
        <pc:spChg chg="mod">
          <ac:chgData name="Prakash, Ashna" userId="S::ashna.prakash@uconn.edu::bd8a6cb1-e20d-49e6-8098-33c9b808aa0a" providerId="AD" clId="Web-{B4DCF858-0851-B27A-E509-ABF4F9D2442F}" dt="2022-02-25T23:58:13.820" v="310" actId="20577"/>
          <ac:spMkLst>
            <pc:docMk/>
            <pc:sldMk cId="3957389188" sldId="280"/>
            <ac:spMk id="10" creationId="{3D616C18-984D-4194-A9A7-D030BA0CD8FE}"/>
          </ac:spMkLst>
        </pc:spChg>
        <pc:spChg chg="del mod">
          <ac:chgData name="Prakash, Ashna" userId="S::ashna.prakash@uconn.edu::bd8a6cb1-e20d-49e6-8098-33c9b808aa0a" providerId="AD" clId="Web-{B4DCF858-0851-B27A-E509-ABF4F9D2442F}" dt="2022-02-25T23:58:22.055" v="315"/>
          <ac:spMkLst>
            <pc:docMk/>
            <pc:sldMk cId="3957389188" sldId="280"/>
            <ac:spMk id="12" creationId="{DA8B1969-1FD0-460E-B2B7-C55BDE403F1B}"/>
          </ac:spMkLst>
        </pc:spChg>
        <pc:spChg chg="mod">
          <ac:chgData name="Prakash, Ashna" userId="S::ashna.prakash@uconn.edu::bd8a6cb1-e20d-49e6-8098-33c9b808aa0a" providerId="AD" clId="Web-{B4DCF858-0851-B27A-E509-ABF4F9D2442F}" dt="2022-02-25T23:57:55.162" v="307" actId="20577"/>
          <ac:spMkLst>
            <pc:docMk/>
            <pc:sldMk cId="3957389188" sldId="280"/>
            <ac:spMk id="129" creationId="{00000000-0000-0000-0000-000000000000}"/>
          </ac:spMkLst>
        </pc:spChg>
        <pc:picChg chg="add mod">
          <ac:chgData name="Prakash, Ashna" userId="S::ashna.prakash@uconn.edu::bd8a6cb1-e20d-49e6-8098-33c9b808aa0a" providerId="AD" clId="Web-{B4DCF858-0851-B27A-E509-ABF4F9D2442F}" dt="2022-02-26T00:00:20.813" v="319" actId="14100"/>
          <ac:picMkLst>
            <pc:docMk/>
            <pc:sldMk cId="3957389188" sldId="280"/>
            <ac:picMk id="2" creationId="{4E57791E-1DD4-4131-9255-0E6F2B83E7B8}"/>
          </ac:picMkLst>
        </pc:picChg>
        <pc:picChg chg="del">
          <ac:chgData name="Prakash, Ashna" userId="S::ashna.prakash@uconn.edu::bd8a6cb1-e20d-49e6-8098-33c9b808aa0a" providerId="AD" clId="Web-{B4DCF858-0851-B27A-E509-ABF4F9D2442F}" dt="2022-02-25T23:58:11.242" v="308"/>
          <ac:picMkLst>
            <pc:docMk/>
            <pc:sldMk cId="3957389188" sldId="280"/>
            <ac:picMk id="6" creationId="{02185684-B21A-4A02-91BC-B941A3314EAB}"/>
          </ac:picMkLst>
        </pc:picChg>
        <pc:picChg chg="del">
          <ac:chgData name="Prakash, Ashna" userId="S::ashna.prakash@uconn.edu::bd8a6cb1-e20d-49e6-8098-33c9b808aa0a" providerId="AD" clId="Web-{B4DCF858-0851-B27A-E509-ABF4F9D2442F}" dt="2022-02-25T23:58:15.570" v="311"/>
          <ac:picMkLst>
            <pc:docMk/>
            <pc:sldMk cId="3957389188" sldId="280"/>
            <ac:picMk id="8" creationId="{77526E60-CE88-48AC-BC08-BC16239E8848}"/>
          </ac:picMkLst>
        </pc:picChg>
      </pc:sldChg>
    </pc:docChg>
  </pc:docChgLst>
  <pc:docChgLst>
    <pc:chgData name="Prakash, Ashna" userId="S::ashna.prakash@uconn.edu::bd8a6cb1-e20d-49e6-8098-33c9b808aa0a" providerId="AD" clId="Web-{51BBC0E9-D6B1-903F-14AF-57114D7F1472}"/>
    <pc:docChg chg="modSld">
      <pc:chgData name="Prakash, Ashna" userId="S::ashna.prakash@uconn.edu::bd8a6cb1-e20d-49e6-8098-33c9b808aa0a" providerId="AD" clId="Web-{51BBC0E9-D6B1-903F-14AF-57114D7F1472}" dt="2022-03-31T02:43:02.991" v="226"/>
      <pc:docMkLst>
        <pc:docMk/>
      </pc:docMkLst>
      <pc:sldChg chg="modCm">
        <pc:chgData name="Prakash, Ashna" userId="S::ashna.prakash@uconn.edu::bd8a6cb1-e20d-49e6-8098-33c9b808aa0a" providerId="AD" clId="Web-{51BBC0E9-D6B1-903F-14AF-57114D7F1472}" dt="2022-03-31T02:42:46.130" v="225"/>
        <pc:sldMkLst>
          <pc:docMk/>
          <pc:sldMk cId="0" sldId="262"/>
        </pc:sldMkLst>
      </pc:sldChg>
      <pc:sldChg chg="modSp">
        <pc:chgData name="Prakash, Ashna" userId="S::ashna.prakash@uconn.edu::bd8a6cb1-e20d-49e6-8098-33c9b808aa0a" providerId="AD" clId="Web-{51BBC0E9-D6B1-903F-14AF-57114D7F1472}" dt="2022-03-31T02:38:56.693" v="142" actId="20577"/>
        <pc:sldMkLst>
          <pc:docMk/>
          <pc:sldMk cId="0" sldId="269"/>
        </pc:sldMkLst>
        <pc:spChg chg="mod">
          <ac:chgData name="Prakash, Ashna" userId="S::ashna.prakash@uconn.edu::bd8a6cb1-e20d-49e6-8098-33c9b808aa0a" providerId="AD" clId="Web-{51BBC0E9-D6B1-903F-14AF-57114D7F1472}" dt="2022-03-31T02:38:42.395" v="129" actId="20577"/>
          <ac:spMkLst>
            <pc:docMk/>
            <pc:sldMk cId="0" sldId="269"/>
            <ac:spMk id="182" creationId="{00000000-0000-0000-0000-000000000000}"/>
          </ac:spMkLst>
        </pc:spChg>
        <pc:spChg chg="mod">
          <ac:chgData name="Prakash, Ashna" userId="S::ashna.prakash@uconn.edu::bd8a6cb1-e20d-49e6-8098-33c9b808aa0a" providerId="AD" clId="Web-{51BBC0E9-D6B1-903F-14AF-57114D7F1472}" dt="2022-03-31T02:38:56.693" v="142" actId="20577"/>
          <ac:spMkLst>
            <pc:docMk/>
            <pc:sldMk cId="0" sldId="269"/>
            <ac:spMk id="188" creationId="{00000000-0000-0000-0000-000000000000}"/>
          </ac:spMkLst>
        </pc:spChg>
      </pc:sldChg>
      <pc:sldChg chg="modSp">
        <pc:chgData name="Prakash, Ashna" userId="S::ashna.prakash@uconn.edu::bd8a6cb1-e20d-49e6-8098-33c9b808aa0a" providerId="AD" clId="Web-{51BBC0E9-D6B1-903F-14AF-57114D7F1472}" dt="2022-03-31T02:37:50.938" v="111" actId="20577"/>
        <pc:sldMkLst>
          <pc:docMk/>
          <pc:sldMk cId="0" sldId="271"/>
        </pc:sldMkLst>
        <pc:spChg chg="mod">
          <ac:chgData name="Prakash, Ashna" userId="S::ashna.prakash@uconn.edu::bd8a6cb1-e20d-49e6-8098-33c9b808aa0a" providerId="AD" clId="Web-{51BBC0E9-D6B1-903F-14AF-57114D7F1472}" dt="2022-03-31T02:37:50.938" v="111" actId="20577"/>
          <ac:spMkLst>
            <pc:docMk/>
            <pc:sldMk cId="0" sldId="271"/>
            <ac:spMk id="205" creationId="{00000000-0000-0000-0000-000000000000}"/>
          </ac:spMkLst>
        </pc:spChg>
      </pc:sldChg>
      <pc:sldChg chg="modSp modCm">
        <pc:chgData name="Prakash, Ashna" userId="S::ashna.prakash@uconn.edu::bd8a6cb1-e20d-49e6-8098-33c9b808aa0a" providerId="AD" clId="Web-{51BBC0E9-D6B1-903F-14AF-57114D7F1472}" dt="2022-03-31T02:40:03.088" v="182" actId="1076"/>
        <pc:sldMkLst>
          <pc:docMk/>
          <pc:sldMk cId="0" sldId="272"/>
        </pc:sldMkLst>
        <pc:spChg chg="mod">
          <ac:chgData name="Prakash, Ashna" userId="S::ashna.prakash@uconn.edu::bd8a6cb1-e20d-49e6-8098-33c9b808aa0a" providerId="AD" clId="Web-{51BBC0E9-D6B1-903F-14AF-57114D7F1472}" dt="2022-03-31T02:40:03.088" v="182" actId="1076"/>
          <ac:spMkLst>
            <pc:docMk/>
            <pc:sldMk cId="0" sldId="272"/>
            <ac:spMk id="214" creationId="{00000000-0000-0000-0000-000000000000}"/>
          </ac:spMkLst>
        </pc:spChg>
        <pc:picChg chg="mod">
          <ac:chgData name="Prakash, Ashna" userId="S::ashna.prakash@uconn.edu::bd8a6cb1-e20d-49e6-8098-33c9b808aa0a" providerId="AD" clId="Web-{51BBC0E9-D6B1-903F-14AF-57114D7F1472}" dt="2022-03-31T02:39:59.572" v="181" actId="14100"/>
          <ac:picMkLst>
            <pc:docMk/>
            <pc:sldMk cId="0" sldId="272"/>
            <ac:picMk id="2" creationId="{62C833FC-A551-3B09-A694-65EA517427C2}"/>
          </ac:picMkLst>
        </pc:picChg>
        <pc:picChg chg="mod">
          <ac:chgData name="Prakash, Ashna" userId="S::ashna.prakash@uconn.edu::bd8a6cb1-e20d-49e6-8098-33c9b808aa0a" providerId="AD" clId="Web-{51BBC0E9-D6B1-903F-14AF-57114D7F1472}" dt="2022-03-31T02:39:56.775" v="180" actId="14100"/>
          <ac:picMkLst>
            <pc:docMk/>
            <pc:sldMk cId="0" sldId="272"/>
            <ac:picMk id="4" creationId="{F85E894D-EC93-DFF0-6608-15AFBCEE2467}"/>
          </ac:picMkLst>
        </pc:picChg>
      </pc:sldChg>
      <pc:sldChg chg="modSp">
        <pc:chgData name="Prakash, Ashna" userId="S::ashna.prakash@uconn.edu::bd8a6cb1-e20d-49e6-8098-33c9b808aa0a" providerId="AD" clId="Web-{51BBC0E9-D6B1-903F-14AF-57114D7F1472}" dt="2022-03-31T02:40:56.591" v="224" actId="14100"/>
        <pc:sldMkLst>
          <pc:docMk/>
          <pc:sldMk cId="0" sldId="273"/>
        </pc:sldMkLst>
        <pc:spChg chg="mod">
          <ac:chgData name="Prakash, Ashna" userId="S::ashna.prakash@uconn.edu::bd8a6cb1-e20d-49e6-8098-33c9b808aa0a" providerId="AD" clId="Web-{51BBC0E9-D6B1-903F-14AF-57114D7F1472}" dt="2022-03-31T02:40:32.449" v="216" actId="14100"/>
          <ac:spMkLst>
            <pc:docMk/>
            <pc:sldMk cId="0" sldId="273"/>
            <ac:spMk id="224" creationId="{00000000-0000-0000-0000-000000000000}"/>
          </ac:spMkLst>
        </pc:spChg>
        <pc:picChg chg="mod">
          <ac:chgData name="Prakash, Ashna" userId="S::ashna.prakash@uconn.edu::bd8a6cb1-e20d-49e6-8098-33c9b808aa0a" providerId="AD" clId="Web-{51BBC0E9-D6B1-903F-14AF-57114D7F1472}" dt="2022-03-31T02:40:52.779" v="223" actId="1076"/>
          <ac:picMkLst>
            <pc:docMk/>
            <pc:sldMk cId="0" sldId="273"/>
            <ac:picMk id="2" creationId="{A7677EB0-22C9-E2E0-F215-32238267A2E3}"/>
          </ac:picMkLst>
        </pc:picChg>
        <pc:picChg chg="mod">
          <ac:chgData name="Prakash, Ashna" userId="S::ashna.prakash@uconn.edu::bd8a6cb1-e20d-49e6-8098-33c9b808aa0a" providerId="AD" clId="Web-{51BBC0E9-D6B1-903F-14AF-57114D7F1472}" dt="2022-03-31T02:40:56.591" v="224" actId="14100"/>
          <ac:picMkLst>
            <pc:docMk/>
            <pc:sldMk cId="0" sldId="273"/>
            <ac:picMk id="4" creationId="{0562ACAA-4AA8-4664-A20C-5CE3C94BE064}"/>
          </ac:picMkLst>
        </pc:picChg>
      </pc:sldChg>
      <pc:sldChg chg="modSp">
        <pc:chgData name="Prakash, Ashna" userId="S::ashna.prakash@uconn.edu::bd8a6cb1-e20d-49e6-8098-33c9b808aa0a" providerId="AD" clId="Web-{51BBC0E9-D6B1-903F-14AF-57114D7F1472}" dt="2022-03-31T02:37:30.718" v="108" actId="14100"/>
        <pc:sldMkLst>
          <pc:docMk/>
          <pc:sldMk cId="0" sldId="275"/>
        </pc:sldMkLst>
        <pc:spChg chg="mod">
          <ac:chgData name="Prakash, Ashna" userId="S::ashna.prakash@uconn.edu::bd8a6cb1-e20d-49e6-8098-33c9b808aa0a" providerId="AD" clId="Web-{51BBC0E9-D6B1-903F-14AF-57114D7F1472}" dt="2022-03-31T02:37:30.718" v="108" actId="14100"/>
          <ac:spMkLst>
            <pc:docMk/>
            <pc:sldMk cId="0" sldId="275"/>
            <ac:spMk id="243" creationId="{00000000-0000-0000-0000-000000000000}"/>
          </ac:spMkLst>
        </pc:spChg>
        <pc:picChg chg="mod">
          <ac:chgData name="Prakash, Ashna" userId="S::ashna.prakash@uconn.edu::bd8a6cb1-e20d-49e6-8098-33c9b808aa0a" providerId="AD" clId="Web-{51BBC0E9-D6B1-903F-14AF-57114D7F1472}" dt="2022-03-31T02:36:10.525" v="99" actId="1076"/>
          <ac:picMkLst>
            <pc:docMk/>
            <pc:sldMk cId="0" sldId="275"/>
            <ac:picMk id="2" creationId="{44C663B6-3B65-7945-3735-E3FDC59588C5}"/>
          </ac:picMkLst>
        </pc:picChg>
      </pc:sldChg>
      <pc:sldChg chg="modCm">
        <pc:chgData name="Prakash, Ashna" userId="S::ashna.prakash@uconn.edu::bd8a6cb1-e20d-49e6-8098-33c9b808aa0a" providerId="AD" clId="Web-{51BBC0E9-D6B1-903F-14AF-57114D7F1472}" dt="2022-03-31T02:43:02.991" v="226"/>
        <pc:sldMkLst>
          <pc:docMk/>
          <pc:sldMk cId="3957389188" sldId="280"/>
        </pc:sldMkLst>
      </pc:sldChg>
    </pc:docChg>
  </pc:docChgLst>
  <pc:docChgLst>
    <pc:chgData name="Stofflet, Samantha" userId="S::samantha.stofflet@uconn.edu::404c8ca6-3062-4996-8496-f9083ed87c49" providerId="AD" clId="Web-{B189E983-76A6-0CF4-423C-BEEBC449AF5B}"/>
    <pc:docChg chg="modSld">
      <pc:chgData name="Stofflet, Samantha" userId="S::samantha.stofflet@uconn.edu::404c8ca6-3062-4996-8496-f9083ed87c49" providerId="AD" clId="Web-{B189E983-76A6-0CF4-423C-BEEBC449AF5B}" dt="2022-03-10T02:34:15.634" v="2" actId="20577"/>
      <pc:docMkLst>
        <pc:docMk/>
      </pc:docMkLst>
      <pc:sldChg chg="modSp">
        <pc:chgData name="Stofflet, Samantha" userId="S::samantha.stofflet@uconn.edu::404c8ca6-3062-4996-8496-f9083ed87c49" providerId="AD" clId="Web-{B189E983-76A6-0CF4-423C-BEEBC449AF5B}" dt="2022-03-10T02:34:15.634" v="2" actId="20577"/>
        <pc:sldMkLst>
          <pc:docMk/>
          <pc:sldMk cId="0" sldId="271"/>
        </pc:sldMkLst>
        <pc:spChg chg="mod">
          <ac:chgData name="Stofflet, Samantha" userId="S::samantha.stofflet@uconn.edu::404c8ca6-3062-4996-8496-f9083ed87c49" providerId="AD" clId="Web-{B189E983-76A6-0CF4-423C-BEEBC449AF5B}" dt="2022-03-10T02:34:15.634" v="2" actId="20577"/>
          <ac:spMkLst>
            <pc:docMk/>
            <pc:sldMk cId="0" sldId="271"/>
            <ac:spMk id="205" creationId="{00000000-0000-0000-0000-000000000000}"/>
          </ac:spMkLst>
        </pc:spChg>
      </pc:sldChg>
    </pc:docChg>
  </pc:docChgLst>
  <pc:docChgLst>
    <pc:chgData name="Prakash, Ashna" userId="S::ashna.prakash@uconn.edu::bd8a6cb1-e20d-49e6-8098-33c9b808aa0a" providerId="AD" clId="Web-{5D70345D-94B1-4139-9223-CFA18DBDB8C8}"/>
    <pc:docChg chg="delSld modSld">
      <pc:chgData name="Prakash, Ashna" userId="S::ashna.prakash@uconn.edu::bd8a6cb1-e20d-49e6-8098-33c9b808aa0a" providerId="AD" clId="Web-{5D70345D-94B1-4139-9223-CFA18DBDB8C8}" dt="2022-03-26T00:01:26.401" v="56"/>
      <pc:docMkLst>
        <pc:docMk/>
      </pc:docMkLst>
      <pc:sldChg chg="addSp delSp modSp">
        <pc:chgData name="Prakash, Ashna" userId="S::ashna.prakash@uconn.edu::bd8a6cb1-e20d-49e6-8098-33c9b808aa0a" providerId="AD" clId="Web-{5D70345D-94B1-4139-9223-CFA18DBDB8C8}" dt="2022-03-25T23:57:52.413" v="17" actId="1076"/>
        <pc:sldMkLst>
          <pc:docMk/>
          <pc:sldMk cId="0" sldId="272"/>
        </pc:sldMkLst>
        <pc:spChg chg="del">
          <ac:chgData name="Prakash, Ashna" userId="S::ashna.prakash@uconn.edu::bd8a6cb1-e20d-49e6-8098-33c9b808aa0a" providerId="AD" clId="Web-{5D70345D-94B1-4139-9223-CFA18DBDB8C8}" dt="2022-03-25T23:55:27.411" v="0"/>
          <ac:spMkLst>
            <pc:docMk/>
            <pc:sldMk cId="0" sldId="272"/>
            <ac:spMk id="216" creationId="{00000000-0000-0000-0000-000000000000}"/>
          </ac:spMkLst>
        </pc:spChg>
        <pc:spChg chg="del">
          <ac:chgData name="Prakash, Ashna" userId="S::ashna.prakash@uconn.edu::bd8a6cb1-e20d-49e6-8098-33c9b808aa0a" providerId="AD" clId="Web-{5D70345D-94B1-4139-9223-CFA18DBDB8C8}" dt="2022-03-25T23:55:41.724" v="3"/>
          <ac:spMkLst>
            <pc:docMk/>
            <pc:sldMk cId="0" sldId="272"/>
            <ac:spMk id="217" creationId="{00000000-0000-0000-0000-000000000000}"/>
          </ac:spMkLst>
        </pc:spChg>
        <pc:spChg chg="del">
          <ac:chgData name="Prakash, Ashna" userId="S::ashna.prakash@uconn.edu::bd8a6cb1-e20d-49e6-8098-33c9b808aa0a" providerId="AD" clId="Web-{5D70345D-94B1-4139-9223-CFA18DBDB8C8}" dt="2022-03-25T23:55:43.599" v="4"/>
          <ac:spMkLst>
            <pc:docMk/>
            <pc:sldMk cId="0" sldId="272"/>
            <ac:spMk id="218" creationId="{00000000-0000-0000-0000-000000000000}"/>
          </ac:spMkLst>
        </pc:spChg>
        <pc:picChg chg="add mod">
          <ac:chgData name="Prakash, Ashna" userId="S::ashna.prakash@uconn.edu::bd8a6cb1-e20d-49e6-8098-33c9b808aa0a" providerId="AD" clId="Web-{5D70345D-94B1-4139-9223-CFA18DBDB8C8}" dt="2022-03-25T23:55:36.489" v="2" actId="1076"/>
          <ac:picMkLst>
            <pc:docMk/>
            <pc:sldMk cId="0" sldId="272"/>
            <ac:picMk id="2" creationId="{62C833FC-A551-3B09-A694-65EA517427C2}"/>
          </ac:picMkLst>
        </pc:picChg>
        <pc:picChg chg="add del mod">
          <ac:chgData name="Prakash, Ashna" userId="S::ashna.prakash@uconn.edu::bd8a6cb1-e20d-49e6-8098-33c9b808aa0a" providerId="AD" clId="Web-{5D70345D-94B1-4139-9223-CFA18DBDB8C8}" dt="2022-03-25T23:56:16.974" v="8"/>
          <ac:picMkLst>
            <pc:docMk/>
            <pc:sldMk cId="0" sldId="272"/>
            <ac:picMk id="3" creationId="{AEE78E1C-91BA-9421-F824-C394004DB0DD}"/>
          </ac:picMkLst>
        </pc:picChg>
        <pc:picChg chg="add mod">
          <ac:chgData name="Prakash, Ashna" userId="S::ashna.prakash@uconn.edu::bd8a6cb1-e20d-49e6-8098-33c9b808aa0a" providerId="AD" clId="Web-{5D70345D-94B1-4139-9223-CFA18DBDB8C8}" dt="2022-03-25T23:57:52.413" v="17" actId="1076"/>
          <ac:picMkLst>
            <pc:docMk/>
            <pc:sldMk cId="0" sldId="272"/>
            <ac:picMk id="4" creationId="{F85E894D-EC93-DFF0-6608-15AFBCEE2467}"/>
          </ac:picMkLst>
        </pc:picChg>
      </pc:sldChg>
      <pc:sldChg chg="addSp delSp modSp delCm modCm">
        <pc:chgData name="Prakash, Ashna" userId="S::ashna.prakash@uconn.edu::bd8a6cb1-e20d-49e6-8098-33c9b808aa0a" providerId="AD" clId="Web-{5D70345D-94B1-4139-9223-CFA18DBDB8C8}" dt="2022-03-26T00:00:54.885" v="51" actId="14100"/>
        <pc:sldMkLst>
          <pc:docMk/>
          <pc:sldMk cId="0" sldId="273"/>
        </pc:sldMkLst>
        <pc:spChg chg="mod">
          <ac:chgData name="Prakash, Ashna" userId="S::ashna.prakash@uconn.edu::bd8a6cb1-e20d-49e6-8098-33c9b808aa0a" providerId="AD" clId="Web-{5D70345D-94B1-4139-9223-CFA18DBDB8C8}" dt="2022-03-25T23:59:00.664" v="26" actId="20577"/>
          <ac:spMkLst>
            <pc:docMk/>
            <pc:sldMk cId="0" sldId="273"/>
            <ac:spMk id="224" creationId="{00000000-0000-0000-0000-000000000000}"/>
          </ac:spMkLst>
        </pc:spChg>
        <pc:spChg chg="del mod">
          <ac:chgData name="Prakash, Ashna" userId="S::ashna.prakash@uconn.edu::bd8a6cb1-e20d-49e6-8098-33c9b808aa0a" providerId="AD" clId="Web-{5D70345D-94B1-4139-9223-CFA18DBDB8C8}" dt="2022-03-25T23:59:10.742" v="30"/>
          <ac:spMkLst>
            <pc:docMk/>
            <pc:sldMk cId="0" sldId="273"/>
            <ac:spMk id="226" creationId="{00000000-0000-0000-0000-000000000000}"/>
          </ac:spMkLst>
        </pc:spChg>
        <pc:spChg chg="del mod">
          <ac:chgData name="Prakash, Ashna" userId="S::ashna.prakash@uconn.edu::bd8a6cb1-e20d-49e6-8098-33c9b808aa0a" providerId="AD" clId="Web-{5D70345D-94B1-4139-9223-CFA18DBDB8C8}" dt="2022-03-26T00:00:01.431" v="37"/>
          <ac:spMkLst>
            <pc:docMk/>
            <pc:sldMk cId="0" sldId="273"/>
            <ac:spMk id="227" creationId="{00000000-0000-0000-0000-000000000000}"/>
          </ac:spMkLst>
        </pc:spChg>
        <pc:spChg chg="del mod">
          <ac:chgData name="Prakash, Ashna" userId="S::ashna.prakash@uconn.edu::bd8a6cb1-e20d-49e6-8098-33c9b808aa0a" providerId="AD" clId="Web-{5D70345D-94B1-4139-9223-CFA18DBDB8C8}" dt="2022-03-26T00:00:04.228" v="39"/>
          <ac:spMkLst>
            <pc:docMk/>
            <pc:sldMk cId="0" sldId="273"/>
            <ac:spMk id="229" creationId="{00000000-0000-0000-0000-000000000000}"/>
          </ac:spMkLst>
        </pc:spChg>
        <pc:picChg chg="add mod">
          <ac:chgData name="Prakash, Ashna" userId="S::ashna.prakash@uconn.edu::bd8a6cb1-e20d-49e6-8098-33c9b808aa0a" providerId="AD" clId="Web-{5D70345D-94B1-4139-9223-CFA18DBDB8C8}" dt="2022-03-26T00:00:12.165" v="43" actId="1076"/>
          <ac:picMkLst>
            <pc:docMk/>
            <pc:sldMk cId="0" sldId="273"/>
            <ac:picMk id="2" creationId="{A7677EB0-22C9-E2E0-F215-32238267A2E3}"/>
          </ac:picMkLst>
        </pc:picChg>
        <pc:picChg chg="add del mod">
          <ac:chgData name="Prakash, Ashna" userId="S::ashna.prakash@uconn.edu::bd8a6cb1-e20d-49e6-8098-33c9b808aa0a" providerId="AD" clId="Web-{5D70345D-94B1-4139-9223-CFA18DBDB8C8}" dt="2022-03-26T00:00:46.619" v="49"/>
          <ac:picMkLst>
            <pc:docMk/>
            <pc:sldMk cId="0" sldId="273"/>
            <ac:picMk id="3" creationId="{ABFCFF3B-2A2B-F1EC-ECC4-4E38F7C936B4}"/>
          </ac:picMkLst>
        </pc:picChg>
        <pc:picChg chg="add mod">
          <ac:chgData name="Prakash, Ashna" userId="S::ashna.prakash@uconn.edu::bd8a6cb1-e20d-49e6-8098-33c9b808aa0a" providerId="AD" clId="Web-{5D70345D-94B1-4139-9223-CFA18DBDB8C8}" dt="2022-03-26T00:00:54.885" v="51" actId="14100"/>
          <ac:picMkLst>
            <pc:docMk/>
            <pc:sldMk cId="0" sldId="273"/>
            <ac:picMk id="4" creationId="{0562ACAA-4AA8-4664-A20C-5CE3C94BE064}"/>
          </ac:picMkLst>
        </pc:picChg>
      </pc:sldChg>
      <pc:sldChg chg="addSp delSp modSp">
        <pc:chgData name="Prakash, Ashna" userId="S::ashna.prakash@uconn.edu::bd8a6cb1-e20d-49e6-8098-33c9b808aa0a" providerId="AD" clId="Web-{5D70345D-94B1-4139-9223-CFA18DBDB8C8}" dt="2022-03-26T00:01:10.151" v="55" actId="1076"/>
        <pc:sldMkLst>
          <pc:docMk/>
          <pc:sldMk cId="0" sldId="275"/>
        </pc:sldMkLst>
        <pc:spChg chg="del mod">
          <ac:chgData name="Prakash, Ashna" userId="S::ashna.prakash@uconn.edu::bd8a6cb1-e20d-49e6-8098-33c9b808aa0a" providerId="AD" clId="Web-{5D70345D-94B1-4139-9223-CFA18DBDB8C8}" dt="2022-03-26T00:01:02.057" v="53"/>
          <ac:spMkLst>
            <pc:docMk/>
            <pc:sldMk cId="0" sldId="275"/>
            <ac:spMk id="245" creationId="{00000000-0000-0000-0000-000000000000}"/>
          </ac:spMkLst>
        </pc:spChg>
        <pc:picChg chg="add mod">
          <ac:chgData name="Prakash, Ashna" userId="S::ashna.prakash@uconn.edu::bd8a6cb1-e20d-49e6-8098-33c9b808aa0a" providerId="AD" clId="Web-{5D70345D-94B1-4139-9223-CFA18DBDB8C8}" dt="2022-03-26T00:01:10.151" v="55" actId="1076"/>
          <ac:picMkLst>
            <pc:docMk/>
            <pc:sldMk cId="0" sldId="275"/>
            <ac:picMk id="2" creationId="{44C663B6-3B65-7945-3735-E3FDC59588C5}"/>
          </ac:picMkLst>
        </pc:picChg>
      </pc:sldChg>
      <pc:sldChg chg="del">
        <pc:chgData name="Prakash, Ashna" userId="S::ashna.prakash@uconn.edu::bd8a6cb1-e20d-49e6-8098-33c9b808aa0a" providerId="AD" clId="Web-{5D70345D-94B1-4139-9223-CFA18DBDB8C8}" dt="2022-03-26T00:01:26.401" v="56"/>
        <pc:sldMkLst>
          <pc:docMk/>
          <pc:sldMk cId="0" sldId="276"/>
        </pc:sldMkLst>
      </pc:sldChg>
    </pc:docChg>
  </pc:docChgLst>
</pc:chgInfo>
</file>

<file path=ppt/comments/modernComment_104_0.xml><?xml version="1.0" encoding="utf-8"?>
<p188:cmLst xmlns:a="http://schemas.openxmlformats.org/drawingml/2006/main" xmlns:r="http://schemas.openxmlformats.org/officeDocument/2006/relationships" xmlns:p188="http://schemas.microsoft.com/office/powerpoint/2018/8/main">
  <p188:cm id="{52715084-A672-4A19-BA25-D24F25E58056}" authorId="{F369E0BB-B813-BE33-1BF9-8857E6C6D76E}" created="2022-02-11T01:48:22.992">
    <ac:deMkLst xmlns:ac="http://schemas.microsoft.com/office/drawing/2013/main/command">
      <pc:docMk xmlns:pc="http://schemas.microsoft.com/office/powerpoint/2013/main/command"/>
      <pc:sldMk xmlns:pc="http://schemas.microsoft.com/office/powerpoint/2013/main/command" cId="0" sldId="260"/>
      <ac:spMk id="100" creationId="{00000000-0000-0000-0000-000000000000}"/>
    </ac:deMkLst>
    <p188:replyLst>
      <p188:reply id="{F2A85BA4-DE59-4656-824E-5332BF53D0BB}" authorId="{E9614211-3A9F-FA36-DA2D-2810405937C6}" created="2022-02-21T21:08:17.887">
        <p188:txBody>
          <a:bodyPr/>
          <a:lstStyle/>
          <a:p>
            <a:r>
              <a:rPr lang="en-US"/>
              <a:t>I agree</a:t>
            </a:r>
          </a:p>
        </p188:txBody>
      </p188:reply>
    </p188:replyLst>
    <p188:txBody>
      <a:bodyPr/>
      <a:lstStyle/>
      <a:p>
        <a:r>
          <a:rPr lang="en-US"/>
          <a:t>animate this questions in</a:t>
        </a:r>
      </a:p>
    </p188:txBody>
  </p188:cm>
  <p188:cm id="{06D05D22-1E75-4B47-BA8C-E40715199BEF}" authorId="{CC3CE753-17B0-D046-7E1C-A2D71BBD0F3F}" created="2022-02-21T18:48:11.682">
    <pc:sldMkLst xmlns:pc="http://schemas.microsoft.com/office/powerpoint/2013/main/command">
      <pc:docMk/>
      <pc:sldMk cId="0" sldId="260"/>
    </pc:sldMkLst>
    <p188:txBody>
      <a:bodyPr/>
      <a:lstStyle/>
      <a:p>
        <a:r>
          <a:rPr lang="en-US"/>
          <a:t>*Read Questions one at a time and wait for interaction from audience in the chat. If no response is given, answer your own suggestions and share your experiences!*
*For the last question (hyrdophobic or hydrophilic), do not provide the definition. Instead, ask them to think about what the words might mean, emphasizing hydro, phobic, and philic and providing real words with those roots, and then ask them to place their guesses*
- Bath Bombs are fun, single-use fragrances that dissolve in contact with water
- They come in all shapes, colors, sizes, and can add a pleasant aroma to any bath! 
- You will get to decide what color and decorations you want to add. 
- We will go through it step by step together, as it involves using lots of ingredients. 
- If you have any questions, please don’t hesitate to ask!</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2E68BFC1-0BFF-428F-8FA3-0CEF07580946}" authorId="{F369E0BB-B813-BE33-1BF9-8857E6C6D76E}" created="2022-02-11T01:50:01.838">
    <ac:txMkLst xmlns:ac="http://schemas.microsoft.com/office/drawing/2013/main/command">
      <pc:docMk xmlns:pc="http://schemas.microsoft.com/office/powerpoint/2013/main/command"/>
      <pc:sldMk xmlns:pc="http://schemas.microsoft.com/office/powerpoint/2013/main/command" cId="0" sldId="261"/>
      <ac:spMk id="112" creationId="{00000000-0000-0000-0000-000000000000}"/>
      <ac:txMk cp="36">
        <ac:context len="107" hash="3075867546"/>
      </ac:txMk>
    </ac:txMkLst>
    <p188:pos x="4740519" y="227134"/>
    <p188:txBody>
      <a:bodyPr/>
      <a:lstStyle/>
      <a:p>
        <a:r>
          <a:rPr lang="en-US"/>
          <a:t>lets think of a better word than fragrances because its redundant</a:t>
        </a:r>
      </a:p>
    </p188:txBody>
  </p188:cm>
  <p188:cm id="{76E8FA44-504C-4A78-B8C3-402BC7E258EC}" authorId="{CC3CE753-17B0-D046-7E1C-A2D71BBD0F3F}" created="2022-02-21T18:49:17.293">
    <pc:sldMkLst xmlns:pc="http://schemas.microsoft.com/office/powerpoint/2013/main/command">
      <pc:docMk/>
      <pc:sldMk cId="0" sldId="261"/>
    </pc:sldMkLst>
    <p188:txBody>
      <a:bodyPr/>
      <a:lstStyle/>
      <a:p>
        <a:r>
          <a:rPr lang="en-US"/>
          <a:t>- Bath Bombs are fun, single-use fragrances that dissolve in contact with water. Producing that famous fizz. 
- They come in all shapes, colors, sizes, and can add a pleasant aroma to any bath! 
- You will get to decide what color and decorations you want to add. 
- We will go through it step by step together, as it involves using lots of ingredients. 
- If you have any questions, please don’t hesitate to ask!</a:t>
        </a:r>
      </a:p>
    </p188:txBody>
  </p188:cm>
</p188:cmLst>
</file>

<file path=ppt/comments/modernComment_106_0.xml><?xml version="1.0" encoding="utf-8"?>
<p188:cmLst xmlns:a="http://schemas.openxmlformats.org/drawingml/2006/main" xmlns:r="http://schemas.openxmlformats.org/officeDocument/2006/relationships" xmlns:p188="http://schemas.microsoft.com/office/powerpoint/2018/8/main">
  <p188:cm id="{2E895D3B-754C-4881-B494-AF40301AF7FD}" authorId="{CC3CE753-17B0-D046-7E1C-A2D71BBD0F3F}" created="2022-02-21T18:50:07.934">
    <pc:sldMkLst xmlns:pc="http://schemas.microsoft.com/office/powerpoint/2013/main/command">
      <pc:docMk/>
      <pc:sldMk cId="0" sldId="262"/>
    </pc:sldMkLst>
    <p188:replyLst>
      <p188:reply id="{A180DA5A-0CF4-4CD6-9AF4-3746F4704C59}" authorId="{CC3CE753-17B0-D046-7E1C-A2D71BBD0F3F}" created="2022-03-31T02:42:46.130">
        <p188:txBody>
          <a:bodyPr/>
          <a:lstStyle/>
          <a:p>
            <a:r>
              <a:rPr lang="en-US"/>
              <a:t>0:28-0:35</a:t>
            </a:r>
          </a:p>
        </p188:txBody>
      </p188:reply>
    </p188:replyLst>
    <p188:txBody>
      <a:bodyPr/>
      <a:lstStyle/>
      <a:p>
        <a:r>
          <a:rPr lang="en-US"/>
          <a:t>- Here is a video of a bath bomb for those of you who might be unfamiliar.  
- Notice how the minute the bath bomb hits the water, it begins fizzing and dissolving. 
- But how does this work? What makes that soapy sphere explode when it hits the bath?</a:t>
        </a:r>
      </a:p>
    </p188:txBody>
  </p188:cm>
</p188:cmLst>
</file>

<file path=ppt/comments/modernComment_107_0.xml><?xml version="1.0" encoding="utf-8"?>
<p188:cmLst xmlns:a="http://schemas.openxmlformats.org/drawingml/2006/main" xmlns:r="http://schemas.openxmlformats.org/officeDocument/2006/relationships" xmlns:p188="http://schemas.microsoft.com/office/powerpoint/2018/8/main">
  <p188:cm id="{9B394AAB-CFC9-4FBB-86D6-8DFD809B7CE1}" authorId="{F369E0BB-B813-BE33-1BF9-8857E6C6D76E}" created="2022-02-11T01:50:38.948">
    <ac:txMkLst xmlns:ac="http://schemas.microsoft.com/office/drawing/2013/main/command">
      <pc:docMk xmlns:pc="http://schemas.microsoft.com/office/powerpoint/2013/main/command"/>
      <pc:sldMk xmlns:pc="http://schemas.microsoft.com/office/powerpoint/2013/main/command" cId="0" sldId="263"/>
      <ac:spMk id="131" creationId="{00000000-0000-0000-0000-000000000000}"/>
      <ac:txMk cp="116" len="8">
        <ac:context len="336" hash="2687780031"/>
      </ac:txMk>
    </ac:txMkLst>
    <p188:pos x="4586653" y="234461"/>
    <p188:txBody>
      <a:bodyPr/>
      <a:lstStyle/>
      <a:p>
        <a:r>
          <a:rPr lang="en-US"/>
          <a:t>what's a molecule and what are ions</a:t>
        </a:r>
      </a:p>
    </p188:txBody>
  </p188:cm>
  <p188:cm id="{B234DC1C-B310-47CF-8C20-2BDC2A1A9B75}" authorId="{CC3CE753-17B0-D046-7E1C-A2D71BBD0F3F}" created="2022-02-21T18:53:03.750">
    <pc:sldMkLst xmlns:pc="http://schemas.microsoft.com/office/powerpoint/2013/main/command">
      <pc:docMk/>
      <pc:sldMk cId="0" sldId="263"/>
    </pc:sldMkLst>
    <p188:txBody>
      <a:bodyPr/>
      <a:lstStyle/>
      <a:p>
        <a:r>
          <a:rPr lang="en-US"/>
          <a:t>- Before we get into the science behind what’s happening, lets dive into the terms first. 
- Do any of these words look familiar to anyone? Have you maybe heard of acids and bases before in class?
 *Wait for audience participation*. 
- Well, acids are a positively charged molecule that can donate a proton. 
- Molecules contain protons, which are super-tiny, positively charged particles. 
- Acids donate protons to other molecules, and Bases accept these protons. 
- An Acid-Base reaction occurs when a proton from an Acid gets accepted from a Base. </a:t>
        </a:r>
      </a:p>
    </p188:txBody>
  </p188:cm>
  <p188:cm id="{1E378EE1-2163-45C2-9BB3-67302784B6E2}" authorId="{E9614211-3A9F-FA36-DA2D-2810405937C6}" created="2022-02-21T21:09:35.654">
    <ac:txMkLst xmlns:ac="http://schemas.microsoft.com/office/drawing/2013/main/command">
      <pc:docMk xmlns:pc="http://schemas.microsoft.com/office/powerpoint/2013/main/command"/>
      <pc:sldMk xmlns:pc="http://schemas.microsoft.com/office/powerpoint/2013/main/command" cId="0" sldId="263"/>
      <ac:spMk id="131" creationId="{00000000-0000-0000-0000-000000000000}"/>
      <ac:txMk cp="1" len="4">
        <ac:context len="336" hash="2687780031"/>
      </ac:txMk>
    </ac:txMkLst>
    <p188:pos x="599838" y="269219"/>
    <p188:txBody>
      <a:bodyPr/>
      <a:lstStyle/>
      <a:p>
        <a:r>
          <a:rPr lang="en-US"/>
          <a:t>Maybe add a clip art image of an ion vs molecule so they see ions have a charge and a molecule is a group</a:t>
        </a:r>
      </a:p>
    </p188:txBody>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90C49A02-3536-4F51-B15C-445D45A21E51}" authorId="{F369E0BB-B813-BE33-1BF9-8857E6C6D76E}" created="2022-02-11T01:51:53.278">
    <pc:sldMkLst xmlns:pc="http://schemas.microsoft.com/office/powerpoint/2013/main/command">
      <pc:docMk/>
      <pc:sldMk cId="0" sldId="264"/>
    </pc:sldMkLst>
    <p188:txBody>
      <a:bodyPr/>
      <a:lstStyle/>
      <a:p>
        <a:r>
          <a:rPr lang="en-US"/>
          <a:t>include commentary about how chemical compounds are represented by their chemical symbols and when more than one compound is interacting with another they form bonds and these are represented by larger chemical structures </a:t>
        </a:r>
      </a:p>
    </p188:txBody>
  </p188:cm>
  <p188:cm id="{A69C7E1B-A9A1-4168-8F8C-3B2FA928EEFC}" authorId="{CC3CE753-17B0-D046-7E1C-A2D71BBD0F3F}" created="2022-02-21T18:53:51.923">
    <pc:sldMkLst xmlns:pc="http://schemas.microsoft.com/office/powerpoint/2013/main/command">
      <pc:docMk/>
      <pc:sldMk cId="0" sldId="264"/>
    </pc:sldMkLst>
    <p188:txBody>
      <a:bodyPr/>
      <a:lstStyle/>
      <a:p>
        <a:r>
          <a:rPr lang="en-US"/>
          <a:t>- In order to make the fizz happen, an acid base reaction occurs between citric acid and baking soda. 
- On the left, you can see the chemical structure of citric acid. 
- On the right, you can see the structure of baking soda. 
- Do any of the elements look familiar to you? 
- Can you name them?</a:t>
        </a:r>
      </a:p>
    </p188:txBody>
  </p188:cm>
</p188:cmLst>
</file>

<file path=ppt/comments/modernComment_109_0.xml><?xml version="1.0" encoding="utf-8"?>
<p188:cmLst xmlns:a="http://schemas.openxmlformats.org/drawingml/2006/main" xmlns:r="http://schemas.openxmlformats.org/officeDocument/2006/relationships" xmlns:p188="http://schemas.microsoft.com/office/powerpoint/2018/8/main">
  <p188:cm id="{C7C148BD-E071-4930-A6C4-8C9FA707EE52}" authorId="{CC3CE753-17B0-D046-7E1C-A2D71BBD0F3F}" created="2022-02-21T18:54:31.017">
    <pc:sldMkLst xmlns:pc="http://schemas.microsoft.com/office/powerpoint/2013/main/command">
      <pc:docMk/>
      <pc:sldMk cId="0" sldId="265"/>
    </pc:sldMkLst>
    <p188:txBody>
      <a:bodyPr/>
      <a:lstStyle/>
      <a:p>
        <a:r>
          <a:rPr lang="en-US"/>
          <a:t>- As you can see from the diagram, when baking soda interacts with water, it separates the positively charged sodium from the negatively sharged HCO3-. 
- It’s splitting them apart!!! </a:t>
        </a:r>
      </a:p>
    </p188:txBody>
  </p188:cm>
  <p188:cm id="{021DA87D-5060-4834-90B0-678E5B7D2BF4}" authorId="{E9614211-3A9F-FA36-DA2D-2810405937C6}" created="2022-02-21T21:11:34.313">
    <ac:deMkLst xmlns:ac="http://schemas.microsoft.com/office/drawing/2013/main/command">
      <pc:docMk xmlns:pc="http://schemas.microsoft.com/office/powerpoint/2013/main/command"/>
      <pc:sldMk xmlns:pc="http://schemas.microsoft.com/office/powerpoint/2013/main/command" cId="0" sldId="265"/>
      <ac:picMk id="151" creationId="{00000000-0000-0000-0000-000000000000}"/>
    </ac:deMkLst>
    <p188:txBody>
      <a:bodyPr/>
      <a:lstStyle/>
      <a:p>
        <a:r>
          <a:rPr lang="en-US"/>
          <a:t>center this image</a:t>
        </a:r>
      </a:p>
    </p188:txBody>
  </p188:cm>
  <p188:cm id="{050FA222-2E61-4D1A-8009-E2F2CCE58C5D}" authorId="{E9614211-3A9F-FA36-DA2D-2810405937C6}" created="2022-02-21T21:12:43.268">
    <ac:txMkLst xmlns:ac="http://schemas.microsoft.com/office/drawing/2013/main/command">
      <pc:docMk xmlns:pc="http://schemas.microsoft.com/office/powerpoint/2013/main/command"/>
      <pc:sldMk xmlns:pc="http://schemas.microsoft.com/office/powerpoint/2013/main/command" cId="0" sldId="265"/>
      <ac:spMk id="148" creationId="{00000000-0000-0000-0000-000000000000}"/>
      <ac:txMk cp="0">
        <ac:context len="152" hash="1878277372"/>
      </ac:txMk>
    </ac:txMkLst>
    <p188:pos x="3235186" y="223630"/>
    <p188:txBody>
      <a:bodyPr/>
      <a:lstStyle/>
      <a:p>
        <a:r>
          <a:rPr lang="en-US"/>
          <a:t>for my understandind, does this happen before or after the dissociation? Just checking to see if these are in chronological order</a:t>
        </a:r>
      </a:p>
    </p188:txBody>
  </p188:cm>
</p188:cmLst>
</file>

<file path=ppt/comments/modernComment_10A_0.xml><?xml version="1.0" encoding="utf-8"?>
<p188:cmLst xmlns:a="http://schemas.openxmlformats.org/drawingml/2006/main" xmlns:r="http://schemas.openxmlformats.org/officeDocument/2006/relationships" xmlns:p188="http://schemas.microsoft.com/office/powerpoint/2018/8/main">
  <p188:cm id="{3492CF79-9453-4395-AAAB-6EB101BCA20F}" authorId="{CC3CE753-17B0-D046-7E1C-A2D71BBD0F3F}" created="2022-02-21T18:55:12.284">
    <pc:sldMkLst xmlns:pc="http://schemas.microsoft.com/office/powerpoint/2013/main/command">
      <pc:docMk/>
      <pc:sldMk cId="0" sldId="266"/>
    </pc:sldMkLst>
    <p188:txBody>
      <a:bodyPr/>
      <a:lstStyle/>
      <a:p>
        <a:r>
          <a:rPr lang="en-US"/>
          <a:t>- When the citric acid hits the water, something similar also happens. 
- Look at how the Hydrogen, which has the positive proton, splits away from the rest of citric acid. </a:t>
        </a:r>
      </a:p>
    </p188:txBody>
  </p188:cm>
</p188:cmLst>
</file>

<file path=ppt/comments/modernComment_10B_0.xml><?xml version="1.0" encoding="utf-8"?>
<p188:cmLst xmlns:a="http://schemas.openxmlformats.org/drawingml/2006/main" xmlns:r="http://schemas.openxmlformats.org/officeDocument/2006/relationships" xmlns:p188="http://schemas.microsoft.com/office/powerpoint/2018/8/main">
  <p188:cm id="{17A33B5F-9455-478A-AEF7-D90BED6425D0}" authorId="{CC3CE753-17B0-D046-7E1C-A2D71BBD0F3F}" created="2022-02-21T18:56:24.004">
    <pc:sldMkLst xmlns:pc="http://schemas.microsoft.com/office/powerpoint/2013/main/command">
      <pc:docMk/>
      <pc:sldMk cId="0" sldId="267"/>
    </pc:sldMkLst>
    <p188:txBody>
      <a:bodyPr/>
      <a:lstStyle/>
      <a:p>
        <a:r>
          <a:rPr lang="en-US"/>
          <a:t>- The bicarbonate, or baking soda, accepts the proton, the positively charged particle, from the citric acid. 
- This produces carbon dioxide, as well as some other ions. 
- Between the baking soda and the citric acid, which one is the base? 
- Which one is the acid? </a:t>
        </a:r>
      </a:p>
    </p188:txBody>
  </p188:cm>
</p188:cmLst>
</file>

<file path=ppt/comments/modernComment_10D_0.xml><?xml version="1.0" encoding="utf-8"?>
<p188:cmLst xmlns:a="http://schemas.openxmlformats.org/drawingml/2006/main" xmlns:r="http://schemas.openxmlformats.org/officeDocument/2006/relationships" xmlns:p188="http://schemas.microsoft.com/office/powerpoint/2018/8/main">
  <p188:cm id="{F637C5A4-A922-4B2D-A7B7-5D8A26095B80}" authorId="{F369E0BB-B813-BE33-1BF9-8857E6C6D76E}" created="2022-02-11T01:47:40.272">
    <pc:sldMkLst xmlns:pc="http://schemas.microsoft.com/office/powerpoint/2013/main/command">
      <pc:docMk/>
      <pc:sldMk cId="0" sldId="269"/>
    </pc:sldMkLst>
    <p188:txBody>
      <a:bodyPr/>
      <a:lstStyle/>
      <a:p>
        <a:r>
          <a:rPr lang="en-US"/>
          <a:t>Please make this slide similar to how Amelia made it wherein it says what the students should find in their kits (include amounts)</a:t>
        </a:r>
      </a:p>
    </p188:txBody>
  </p188:cm>
  <p188:cm id="{D51EE310-0782-4036-ABB2-2285E68FB6A8}" authorId="{CC3CE753-17B0-D046-7E1C-A2D71BBD0F3F}" created="2022-02-21T19:01:08.900">
    <pc:sldMkLst xmlns:pc="http://schemas.microsoft.com/office/powerpoint/2013/main/command">
      <pc:docMk/>
      <pc:sldMk cId="0" sldId="269"/>
    </pc:sldMkLst>
    <p188:txBody>
      <a:bodyPr/>
      <a:lstStyle/>
      <a:p>
        <a:r>
          <a:rPr lang="en-US"/>
          <a:t>- Let’s take a look at the ingredients we will need to make the bath bombs. Did you guess any of them correctly? 
*Identify correct guesses for ingredients from slide 5*. 
- The materials needed to make our beautiful fizzy fragrances can be categorized into 4 groups: Dry Ingredients, Utensils, Wet Ingredients, and Decorations. 
- Follow along with me as I cover what we’ll need so you can make sure you have everything. If anything is missing, please let a volunteer know ASAP! 
- First, for dry ingredients, we will need citric acid, cornstarch, and baking soda. 
- Next, for the utensils, we will need paper cups and two bowls. One will be for the dry ingredients and the other for the wet ingredients. 
- For the wet ingredients, make sure you have soap dye and water. 
- Last, but not least, we have dried flowers for decoration! 
*Volunteer will hold each item to the camera after covering the necessary materials*. </a:t>
        </a:r>
      </a:p>
    </p188:txBody>
  </p188:cm>
  <p188:cm id="{D7D1B66C-B3C5-4167-A13E-A75C87769F5D}" authorId="{E9614211-3A9F-FA36-DA2D-2810405937C6}" created="2022-02-21T21:14:22.161">
    <pc:sldMkLst xmlns:pc="http://schemas.microsoft.com/office/powerpoint/2013/main/command">
      <pc:docMk/>
      <pc:sldMk cId="0" sldId="269"/>
    </pc:sldMkLst>
    <p188:txBody>
      <a:bodyPr/>
      <a:lstStyle/>
      <a:p>
        <a:r>
          <a:rPr lang="en-US"/>
          <a:t>Add amounts</a:t>
        </a:r>
      </a:p>
    </p188:txBody>
  </p188:cm>
</p188:cmLst>
</file>

<file path=ppt/comments/modernComment_110_0.xml><?xml version="1.0" encoding="utf-8"?>
<p188:cmLst xmlns:a="http://schemas.openxmlformats.org/drawingml/2006/main" xmlns:r="http://schemas.openxmlformats.org/officeDocument/2006/relationships" xmlns:p188="http://schemas.microsoft.com/office/powerpoint/2018/8/main">
  <p188:cm id="{AA39634D-8506-41A9-A961-47DF1C18F62A}" authorId="{E9614211-3A9F-FA36-DA2D-2810405937C6}" status="resolved" created="2022-02-22T02:35:39.126" complete="100000">
    <ac:txMkLst xmlns:ac="http://schemas.microsoft.com/office/drawing/2013/main/command">
      <pc:docMk xmlns:pc="http://schemas.microsoft.com/office/powerpoint/2013/main/command"/>
      <pc:sldMk xmlns:pc="http://schemas.microsoft.com/office/powerpoint/2013/main/command" cId="0" sldId="272"/>
      <ac:spMk id="214" creationId="{00000000-0000-0000-0000-000000000000}"/>
      <ac:txMk cp="33">
        <ac:context len="196" hash="681393389"/>
      </ac:txMk>
    </ac:txMkLst>
    <p188:pos x="5780107" y="303835"/>
    <p188:txBody>
      <a:bodyPr/>
      <a:lstStyle/>
      <a:p>
        <a:r>
          <a:rPr lang="en-US"/>
          <a:t>is this on supply list? not on slide 14</a:t>
        </a:r>
      </a:p>
    </p188:txBody>
  </p188:cm>
</p188:cmLst>
</file>

<file path=ppt/comments/modernComment_115_F2878439.xml><?xml version="1.0" encoding="utf-8"?>
<p188:cmLst xmlns:a="http://schemas.openxmlformats.org/drawingml/2006/main" xmlns:r="http://schemas.openxmlformats.org/officeDocument/2006/relationships" xmlns:p188="http://schemas.microsoft.com/office/powerpoint/2018/8/main">
  <p188:cm id="{EE0AB661-CEB7-4815-927A-BB0CB07FF0C5}" authorId="{CC3CE753-17B0-D046-7E1C-A2D71BBD0F3F}" created="2022-02-21T19:01:40.259">
    <pc:sldMkLst xmlns:pc="http://schemas.microsoft.com/office/powerpoint/2013/main/command">
      <pc:docMk/>
      <pc:sldMk cId="4068967481" sldId="277"/>
    </pc:sldMkLst>
    <p188:txBody>
      <a:bodyPr/>
      <a:lstStyle/>
      <a:p>
        <a:r>
          <a:rPr lang="en-US"/>
          <a:t>Read through questions!</a:t>
        </a:r>
      </a:p>
    </p188:txBody>
  </p188:cm>
  <p188:cm id="{47B92890-E7AF-471F-98E9-59E3029AD02D}" authorId="{E9614211-3A9F-FA36-DA2D-2810405937C6}" created="2022-02-21T21:17:03.617">
    <ac:txMkLst xmlns:ac="http://schemas.microsoft.com/office/drawing/2013/main/command">
      <pc:docMk xmlns:pc="http://schemas.microsoft.com/office/powerpoint/2013/main/command"/>
      <pc:sldMk xmlns:pc="http://schemas.microsoft.com/office/powerpoint/2013/main/command" cId="4068967481" sldId="277"/>
      <ac:spMk id="6" creationId="{9F6BABE5-3DC9-4BAB-BA97-55388C4D2DE3}"/>
      <ac:txMk cp="0" len="40">
        <ac:context len="317" hash="3322854453"/>
      </ac:txMk>
    </ac:txMkLst>
    <p188:pos x="4805569" y="238539"/>
    <p188:txBody>
      <a:bodyPr/>
      <a:lstStyle/>
      <a:p>
        <a:r>
          <a:rPr lang="en-US"/>
          <a:t>animate these so they show up one at a time</a:t>
        </a:r>
      </a:p>
    </p188:txBody>
  </p188:cm>
</p188:cmLst>
</file>

<file path=ppt/comments/modernComment_116_563A7F77.xml><?xml version="1.0" encoding="utf-8"?>
<p188:cmLst xmlns:a="http://schemas.openxmlformats.org/drawingml/2006/main" xmlns:r="http://schemas.openxmlformats.org/officeDocument/2006/relationships" xmlns:p188="http://schemas.microsoft.com/office/powerpoint/2018/8/main">
  <p188:cm id="{F1C7FBE5-85E4-4EDB-B8E7-518EB813650E}" authorId="{CC3CE753-17B0-D046-7E1C-A2D71BBD0F3F}" created="2022-02-25T23:15:26.835">
    <pc:sldMkLst xmlns:pc="http://schemas.microsoft.com/office/powerpoint/2013/main/command">
      <pc:docMk/>
      <pc:sldMk cId="1446674295" sldId="278"/>
    </pc:sldMkLst>
    <p188:txBody>
      <a:bodyPr/>
      <a:lstStyle/>
      <a:p>
        <a:r>
          <a:rPr lang="en-US"/>
          <a:t>- Ions are molecules that can have a positive atom, or cation, or a negative atom called an anion
- Charged positive atoms (cations) are attracted to charged negative atoms (anions)</a:t>
        </a:r>
      </a:p>
    </p188:txBody>
  </p188:cm>
</p188:cmLst>
</file>

<file path=ppt/comments/modernComment_117_E4AD6F02.xml><?xml version="1.0" encoding="utf-8"?>
<p188:cmLst xmlns:a="http://schemas.openxmlformats.org/drawingml/2006/main" xmlns:r="http://schemas.openxmlformats.org/officeDocument/2006/relationships" xmlns:p188="http://schemas.microsoft.com/office/powerpoint/2018/8/main">
  <p188:cm id="{31C00A22-C3B0-4248-BD5D-FB8A7722174D}" authorId="{CC3CE753-17B0-D046-7E1C-A2D71BBD0F3F}" created="2022-02-25T23:55:20.746">
    <pc:sldMkLst xmlns:pc="http://schemas.microsoft.com/office/powerpoint/2013/main/command">
      <pc:docMk/>
      <pc:sldMk cId="3836571394" sldId="279"/>
    </pc:sldMkLst>
    <p188:txBody>
      <a:bodyPr/>
      <a:lstStyle/>
      <a:p>
        <a:r>
          <a:rPr lang="en-US"/>
          <a:t>Hydrogen ions
- Acids are full of these ions 
- Hydrogen ions are positively charged molecules
- These ions are so attracted to Hydroxide ions that acids donate them to bases!
Hydroxide ions
- Bases are full of hydroxide ions
- Hydroxide ions are negatively charged molecules
- Bases accept hydrogen ions</a:t>
        </a:r>
      </a:p>
    </p188:txBody>
  </p188:cm>
</p188:cmLst>
</file>

<file path=ppt/comments/modernComment_118_EBE0F784.xml><?xml version="1.0" encoding="utf-8"?>
<p188:cmLst xmlns:a="http://schemas.openxmlformats.org/drawingml/2006/main" xmlns:r="http://schemas.openxmlformats.org/officeDocument/2006/relationships" xmlns:p188="http://schemas.microsoft.com/office/powerpoint/2018/8/main">
  <p188:cm id="{789BC9AD-F936-401A-833E-5229C589AC6A}" authorId="{CC3CE753-17B0-D046-7E1C-A2D71BBD0F3F}" created="2022-02-26T00:03:50.311">
    <pc:sldMkLst xmlns:pc="http://schemas.microsoft.com/office/powerpoint/2013/main/command">
      <pc:docMk/>
      <pc:sldMk cId="3957389188" sldId="280"/>
    </pc:sldMkLst>
    <p188:replyLst>
      <p188:reply id="{1C3192D2-CFA7-46A6-A5FC-0E146EB8495E}" authorId="{CC3CE753-17B0-D046-7E1C-A2D71BBD0F3F}" created="2022-03-31T02:43:02.991">
        <p188:txBody>
          <a:bodyPr/>
          <a:lstStyle/>
          <a:p>
            <a:r>
              <a:rPr lang="en-US"/>
              <a:t>0:00-0:33</a:t>
            </a:r>
          </a:p>
        </p188:txBody>
      </p188:reply>
    </p188:replyLst>
    <p188:txBody>
      <a:bodyPr/>
      <a:lstStyle/>
      <a:p>
        <a:r>
          <a:rPr lang="en-US"/>
          <a:t>Play video until 0:33
Ask kids if there are any questions</a:t>
        </a:r>
      </a:p>
    </p188:txBody>
  </p188:cm>
</p188:cmLst>
</file>

<file path=ppt/comments/modernComment_119_3C2CDEE5.xml><?xml version="1.0" encoding="utf-8"?>
<p188:cmLst xmlns:a="http://schemas.openxmlformats.org/drawingml/2006/main" xmlns:r="http://schemas.openxmlformats.org/officeDocument/2006/relationships" xmlns:p188="http://schemas.microsoft.com/office/powerpoint/2018/8/main">
  <p188:cm id="{E5E2E478-852C-4EBE-9B94-D5076BB58224}" authorId="{CC3CE753-17B0-D046-7E1C-A2D71BBD0F3F}" created="2022-02-26T18:43:42.415">
    <pc:sldMkLst xmlns:pc="http://schemas.microsoft.com/office/powerpoint/2013/main/command">
      <pc:docMk/>
      <pc:sldMk cId="1009573605" sldId="281"/>
    </pc:sldMkLst>
    <p188:txBody>
      <a:bodyPr/>
      <a:lstStyle/>
      <a:p>
        <a:r>
          <a:rPr lang="en-US"/>
          <a:t>- Since CO2 is a gas, it produces a fizz that you hear in the bath! 
- That is the full and complete ~saga~ of a bath bomb explosion. 
- Does anyone have any questions?</a:t>
        </a:r>
      </a:p>
    </p188:txBody>
  </p188:cm>
</p188:cmLst>
</file>

<file path=ppt/comments/modernComment_11A_E52BC773.xml><?xml version="1.0" encoding="utf-8"?>
<p188:cmLst xmlns:a="http://schemas.openxmlformats.org/drawingml/2006/main" xmlns:r="http://schemas.openxmlformats.org/officeDocument/2006/relationships" xmlns:p188="http://schemas.microsoft.com/office/powerpoint/2018/8/main">
  <p188:cm id="{9E3B2F82-79D0-4388-AD35-FA0AB4711689}" authorId="{CC3CE753-17B0-D046-7E1C-A2D71BBD0F3F}" created="2022-02-26T20:01:11.065">
    <pc:sldMkLst xmlns:pc="http://schemas.microsoft.com/office/powerpoint/2013/main/command">
      <pc:docMk/>
      <pc:sldMk cId="3844851571" sldId="282"/>
    </pc:sldMkLst>
    <p188:txBody>
      <a:bodyPr/>
      <a:lstStyle/>
      <a:p>
        <a:r>
          <a:rPr lang="en-US"/>
          <a:t>*Read slide
*Ask questions!</a:t>
        </a:r>
      </a:p>
    </p188:txBody>
  </p188:cm>
</p188:cmLst>
</file>

<file path=ppt/comments/modernComment_11B_885A7FD2.xml><?xml version="1.0" encoding="utf-8"?>
<p188:cmLst xmlns:a="http://schemas.openxmlformats.org/drawingml/2006/main" xmlns:r="http://schemas.openxmlformats.org/officeDocument/2006/relationships" xmlns:p188="http://schemas.microsoft.com/office/powerpoint/2018/8/main">
  <p188:cm id="{7B51BA53-9C58-4DAB-A71F-1BC8A07D18C1}" authorId="{CC3CE753-17B0-D046-7E1C-A2D71BBD0F3F}" created="2022-02-26T20:00:25.048">
    <pc:sldMkLst xmlns:pc="http://schemas.microsoft.com/office/powerpoint/2013/main/command">
      <pc:docMk/>
      <pc:sldMk cId="2287632338" sldId="283"/>
    </pc:sldMkLst>
    <p188:txBody>
      <a:bodyPr/>
      <a:lstStyle/>
      <a:p>
        <a:r>
          <a:rPr lang="en-US"/>
          <a:t>*Read text on slide
*If you are a Cheg major, talk about your experience!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we get into the science behind what’s happening, lets dive into the terms first. Do any of these words look familiar to anyone? Have you maybe heard of acids and bases before in class? *Wait for audience participation*. Well, acids are a positively charged molecule that can donate a proton. Molecules contain protons, which are super-tiny, positively charged particles. Acids donate protons to other molecules, and Bases accept these protons. An Acid-Base reaction occurs when a proton from an Acid gets accepted from a Base. </a:t>
            </a:r>
            <a:endParaRPr/>
          </a:p>
        </p:txBody>
      </p:sp>
    </p:spTree>
    <p:extLst>
      <p:ext uri="{BB962C8B-B14F-4D97-AF65-F5344CB8AC3E}">
        <p14:creationId xmlns:p14="http://schemas.microsoft.com/office/powerpoint/2010/main" val="2903999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make the fizz happen, an acid base reaction occurs between citric acid and baking soda. On the left, you can see the chemical structure of citric acid. On the right, you can see the structure of baking soda. Do any of the elements look familiar to you? Can you name them?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0dd0c7242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0dd0c7242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you can see from the diagram, when baking soda interacts with water, it separates the positively charged sodium from the negatively sharged HCO3-. It’s splitting them apart!!!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dd0c7242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dd0c7242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the citric acid hits the water, something similar also happens. Look at how the Hydrogen, which has the positive proton, splits away from the rest of citric acid.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dd0c7242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0dd0c7242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bicarbonate, or baking soda, accepts the proton, the positively charged particle, from the citric acid. This produces carbon dioxide, as well as some other ions. Between the baking soda and the citric acid, which one is the base? Which one is the acid?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dd0c7242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0dd0c7242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bicarbonate, or baking soda, accepts the proton, the positively charged particle, from the citric acid. This produces carbon dioxide, as well as some other ions. Between the baking soda and the citric acid, which one is the base? Which one is the acid? </a:t>
            </a:r>
            <a:endParaRPr/>
          </a:p>
        </p:txBody>
      </p:sp>
    </p:spTree>
    <p:extLst>
      <p:ext uri="{BB962C8B-B14F-4D97-AF65-F5344CB8AC3E}">
        <p14:creationId xmlns:p14="http://schemas.microsoft.com/office/powerpoint/2010/main" val="1570040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79fe306f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79fe306f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*Read the Instructions* Demonstrate steps on camera!</a:t>
            </a:r>
            <a:endParaRPr/>
          </a:p>
        </p:txBody>
      </p:sp>
    </p:spTree>
    <p:extLst>
      <p:ext uri="{BB962C8B-B14F-4D97-AF65-F5344CB8AC3E}">
        <p14:creationId xmlns:p14="http://schemas.microsoft.com/office/powerpoint/2010/main" val="1364570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the Instructions* Demonstrate steps on camera!</a:t>
            </a:r>
            <a:endParaRPr/>
          </a:p>
        </p:txBody>
      </p:sp>
    </p:spTree>
    <p:extLst>
      <p:ext uri="{BB962C8B-B14F-4D97-AF65-F5344CB8AC3E}">
        <p14:creationId xmlns:p14="http://schemas.microsoft.com/office/powerpoint/2010/main" val="2217803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take a look at the ingredients we will need to make the bath bombs. Did you guess any of them correctly? *Identify correct guesses for ingredients from slide 5*. The materials needed to make our beautiful fizzy fragrances can be categorized into 4 groups: Dry Ingredients, Utensils, Wet Ingredients, and Decorations. Follow along with me as I cover what we’ll need so you can make sure you have everything. If anything is missing, please let a volunteer know ASAP! First, for dry ingredients, we will need citric acid, cornstarch, and baking soda. Next, for the utensils, we will need paper cups and two bowls. One will be for the dry ingredients and the other for the wet ingredients. For the wet ingredients, make sure you have soap dye and water. Last, but not least, we have dried flowers for decoration! *Volunteer will hold each item to the camera after covering the necessary materials*.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Alright! Now we can move forward and make the actual bath bombs! *Read the Slide*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0666f40a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0666f40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the Instructions* Demonstrate steps on camera!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79fe306f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79fe306f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*Read the Instructions* Demonstrate steps on camera!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0928f74d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0928f74d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the instructions* Demonstrate steps on camera!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0928f74de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0928f74de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the instructions* Demonstrate steps on camera!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79fe306f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79fe306f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*Read the Instructions* Demonstrate steps on camera!</a:t>
            </a:r>
            <a:endParaRPr/>
          </a:p>
        </p:txBody>
      </p:sp>
    </p:spTree>
    <p:extLst>
      <p:ext uri="{BB962C8B-B14F-4D97-AF65-F5344CB8AC3E}">
        <p14:creationId xmlns:p14="http://schemas.microsoft.com/office/powerpoint/2010/main" val="71958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0666f40a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0666f40a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322B3A"/>
                </a:solidFill>
              </a:rPr>
              <a:t>*Read Questions one at a time and wait for interaction from audience in the chat. If no response is given, answer your own suggestions and share your experiences!*</a:t>
            </a:r>
            <a:endParaRPr>
              <a:solidFill>
                <a:srgbClr val="322B3A"/>
              </a:solidFill>
            </a:endParaRPr>
          </a:p>
          <a:p>
            <a:pPr marL="0" lvl="0" indent="0" algn="l" rtl="0">
              <a:lnSpc>
                <a:spcPct val="115000"/>
              </a:lnSpc>
              <a:spcBef>
                <a:spcPts val="600"/>
              </a:spcBef>
              <a:spcAft>
                <a:spcPts val="0"/>
              </a:spcAft>
              <a:buNone/>
            </a:pPr>
            <a:r>
              <a:rPr lang="en">
                <a:solidFill>
                  <a:srgbClr val="322B3A"/>
                </a:solidFill>
              </a:rPr>
              <a:t>*For the last question (hyrdophobic or hydrophilic), do not provide the definition. Instead, ask them to think about what the words might mean, emphasizing hydro, phobic, and philic and providing real words with those roots, and then ask them to place their guesses*</a:t>
            </a:r>
            <a:endParaRPr>
              <a:solidFill>
                <a:srgbClr val="322B3A"/>
              </a:solidFill>
            </a:endParaRPr>
          </a:p>
          <a:p>
            <a:pPr marL="0" lvl="0" indent="0" algn="l" rtl="0">
              <a:lnSpc>
                <a:spcPct val="115000"/>
              </a:lnSpc>
              <a:spcBef>
                <a:spcPts val="600"/>
              </a:spcBef>
              <a:spcAft>
                <a:spcPts val="600"/>
              </a:spcAft>
              <a:buNone/>
            </a:pPr>
            <a:r>
              <a:rPr lang="en">
                <a:solidFill>
                  <a:srgbClr val="322B3A"/>
                </a:solidFill>
              </a:rPr>
              <a:t>Bath Bombs are fun, single-use fragrances that dissolve in contact with water. They come in all shapes, colors, sizes, and can add a pleasant aroma to any bath! You will get to decide what color and decorations you want to add. We will go through it step by step together, as it involves using lots of ingredients. If you have any questions, please don’t hesitate to ask!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0dd0c7242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0dd0c7242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600"/>
              </a:spcAft>
              <a:buNone/>
            </a:pPr>
            <a:r>
              <a:rPr lang="en">
                <a:solidFill>
                  <a:srgbClr val="322B3A"/>
                </a:solidFill>
              </a:rPr>
              <a:t>Bath Bombs are fun, single-use fragrances that dissolve in contact with water. Producing that famous fizz. They come in all shapes, colors, sizes, and can add a pleasant aroma to any bath! You will get to decide what color and decorations you want to add. We will go through it step by step together, as it involves using lots of ingredients. If you have any questions, please don’t hesitate to ask!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600"/>
              </a:spcAft>
              <a:buClr>
                <a:schemeClr val="dk1"/>
              </a:buClr>
              <a:buSzPts val="1100"/>
              <a:buFont typeface="Arial"/>
              <a:buNone/>
            </a:pPr>
            <a:r>
              <a:rPr lang="en">
                <a:solidFill>
                  <a:srgbClr val="322B3A"/>
                </a:solidFill>
              </a:rPr>
              <a:t>Here is a video of a bath bomb for those of you who might be unfamiliar. Notice how the minute the bath bomb hits the water, it begins fizzing and dissolving. But how does this work? What makes that soapy sphere explode when it hits the bath?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we get into the science behind what’s happening, lets dive into the terms first. Do any of these words look familiar to anyone? Have you maybe heard of acids and bases before in class? *Wait for audience participation*. Well, acids are a positively charged molecule that can donate a proton. Molecules contain protons, which are super-tiny, positively charged particles. Acids donate protons to other molecules, and Bases accept these protons. An Acid-Base reaction occurs when a proton from an Acid gets accepted from a Base.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we get into the science behind what’s happening, lets dive into the terms first. Do any of these words look familiar to anyone? Have you maybe heard of acids and bases before in class? *Wait for audience participation*. Well, acids are a positively charged molecule that can donate a proton. Molecules contain protons, which are super-tiny, positively charged particles. Acids donate protons to other molecules, and Bases accept these protons. An Acid-Base reaction occurs when a proton from an Acid gets accepted from a Base. </a:t>
            </a:r>
            <a:endParaRPr/>
          </a:p>
        </p:txBody>
      </p:sp>
    </p:spTree>
    <p:extLst>
      <p:ext uri="{BB962C8B-B14F-4D97-AF65-F5344CB8AC3E}">
        <p14:creationId xmlns:p14="http://schemas.microsoft.com/office/powerpoint/2010/main" val="4183593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we get into the science behind what’s happening, lets dive into the terms first. Do any of these words look familiar to anyone? Have you maybe heard of acids and bases before in class? *Wait for audience participation*. Well, acids are a positively charged molecule that can donate a proton. Molecules contain protons, which are super-tiny, positively charged particles. Acids donate protons to other molecules, and Bases accept these protons. An Acid-Base reaction occurs when a proton from an Acid gets accepted from a Base. </a:t>
            </a:r>
            <a:endParaRPr/>
          </a:p>
        </p:txBody>
      </p:sp>
    </p:spTree>
    <p:extLst>
      <p:ext uri="{BB962C8B-B14F-4D97-AF65-F5344CB8AC3E}">
        <p14:creationId xmlns:p14="http://schemas.microsoft.com/office/powerpoint/2010/main" val="596115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0"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855300" y="848825"/>
            <a:ext cx="5850900" cy="1715100"/>
          </a:xfrm>
          <a:prstGeom prst="rect">
            <a:avLst/>
          </a:prstGeom>
          <a:effectLst>
            <a:outerShdw blurRad="14288" dist="28575" dir="2700000" algn="bl" rotWithShape="0">
              <a:srgbClr val="655A87">
                <a:alpha val="20000"/>
              </a:srgbClr>
            </a:outerShdw>
          </a:effectLst>
        </p:spPr>
        <p:txBody>
          <a:bodyPr spcFirstLastPara="1" wrap="square" lIns="0" tIns="0" rIns="0" bIns="0" anchor="t"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mplete" type="blank">
  <p:cSld name="BLANK">
    <p:bg>
      <p:bgPr>
        <a:gradFill>
          <a:gsLst>
            <a:gs pos="0">
              <a:schemeClr val="accent1"/>
            </a:gs>
            <a:gs pos="100000">
              <a:schemeClr val="accent2"/>
            </a:gs>
          </a:gsLst>
          <a:lin ang="0" scaled="0"/>
        </a:gradFill>
        <a:effectLst/>
      </p:bgPr>
    </p:bg>
    <p:spTree>
      <p:nvGrpSpPr>
        <p:cNvPr id="1" name="Shape 53"/>
        <p:cNvGrpSpPr/>
        <p:nvPr/>
      </p:nvGrpSpPr>
      <p:grpSpPr>
        <a:xfrm>
          <a:off x="0" y="0"/>
          <a:ext cx="0" cy="0"/>
          <a:chOff x="0" y="0"/>
          <a:chExt cx="0" cy="0"/>
        </a:xfrm>
      </p:grpSpPr>
      <p:pic>
        <p:nvPicPr>
          <p:cNvPr id="54" name="Google Shape;54;p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10800000" flipH="1">
            <a:off x="0" y="0"/>
            <a:ext cx="9144000" cy="5143500"/>
          </a:xfrm>
          <a:prstGeom prst="rect">
            <a:avLst/>
          </a:prstGeom>
          <a:noFill/>
          <a:ln>
            <a:noFill/>
          </a:ln>
        </p:spPr>
      </p:pic>
      <p:sp>
        <p:nvSpPr>
          <p:cNvPr id="55" name="Google Shape;55;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lateral">
  <p:cSld name="BLANK_1">
    <p:bg>
      <p:bgPr>
        <a:gradFill>
          <a:gsLst>
            <a:gs pos="0">
              <a:schemeClr val="accent1"/>
            </a:gs>
            <a:gs pos="100000">
              <a:schemeClr val="accent2"/>
            </a:gs>
          </a:gsLst>
          <a:lin ang="16200038" scaled="0"/>
        </a:gradFill>
        <a:effectLst/>
      </p:bgPr>
    </p:bg>
    <p:spTree>
      <p:nvGrpSpPr>
        <p:cNvPr id="1" name="Shape 56"/>
        <p:cNvGrpSpPr/>
        <p:nvPr/>
      </p:nvGrpSpPr>
      <p:grpSpPr>
        <a:xfrm>
          <a:off x="0" y="0"/>
          <a:ext cx="0" cy="0"/>
          <a:chOff x="0" y="0"/>
          <a:chExt cx="0" cy="0"/>
        </a:xfrm>
      </p:grpSpPr>
      <p:pic>
        <p:nvPicPr>
          <p:cNvPr id="57" name="Google Shape;57;p1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4286282" y="0"/>
            <a:ext cx="4857726" cy="5143500"/>
          </a:xfrm>
          <a:prstGeom prst="rect">
            <a:avLst/>
          </a:prstGeom>
          <a:noFill/>
          <a:ln>
            <a:noFill/>
          </a:ln>
        </p:spPr>
      </p:pic>
      <p:sp>
        <p:nvSpPr>
          <p:cNvPr id="58" name="Google Shape;58;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chemeClr val="accent2"/>
            </a:gs>
          </a:gsLst>
          <a:lin ang="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855300" y="344225"/>
            <a:ext cx="7433400" cy="1159800"/>
          </a:xfrm>
          <a:prstGeom prst="rect">
            <a:avLst/>
          </a:prstGeom>
          <a:effectLst>
            <a:outerShdw blurRad="14288" dist="19050" dir="2700000" algn="bl" rotWithShape="0">
              <a:srgbClr val="655A87">
                <a:alpha val="20000"/>
              </a:srgbClr>
            </a:outerShdw>
          </a:effectLst>
        </p:spPr>
        <p:txBody>
          <a:bodyPr spcFirstLastPara="1" wrap="square" lIns="0" tIns="0" rIns="0" bIns="0"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5" name="Google Shape;15;p3"/>
          <p:cNvSpPr txBox="1">
            <a:spLocks noGrp="1"/>
          </p:cNvSpPr>
          <p:nvPr>
            <p:ph type="subTitle" idx="1"/>
          </p:nvPr>
        </p:nvSpPr>
        <p:spPr>
          <a:xfrm>
            <a:off x="855300" y="1600929"/>
            <a:ext cx="7433400" cy="784800"/>
          </a:xfrm>
          <a:prstGeom prst="rect">
            <a:avLst/>
          </a:prstGeom>
        </p:spPr>
        <p:txBody>
          <a:bodyPr spcFirstLastPara="1" wrap="square" lIns="0" tIns="0" rIns="0" bIns="0" anchor="t" anchorCtr="0">
            <a:noAutofit/>
          </a:bodyPr>
          <a:lstStyle>
            <a:lvl1pPr lvl="0" rtl="0">
              <a:spcBef>
                <a:spcPts val="0"/>
              </a:spcBef>
              <a:spcAft>
                <a:spcPts val="0"/>
              </a:spcAft>
              <a:buClr>
                <a:srgbClr val="9283C0"/>
              </a:buClr>
              <a:buSzPts val="2000"/>
              <a:buNone/>
              <a:defRPr>
                <a:solidFill>
                  <a:srgbClr val="9283C0"/>
                </a:solidFill>
              </a:defRPr>
            </a:lvl1pPr>
            <a:lvl2pPr lvl="1" rtl="0">
              <a:spcBef>
                <a:spcPts val="600"/>
              </a:spcBef>
              <a:spcAft>
                <a:spcPts val="0"/>
              </a:spcAft>
              <a:buClr>
                <a:srgbClr val="9283C0"/>
              </a:buClr>
              <a:buSzPts val="3000"/>
              <a:buNone/>
              <a:defRPr sz="3000">
                <a:solidFill>
                  <a:srgbClr val="9283C0"/>
                </a:solidFill>
              </a:defRPr>
            </a:lvl2pPr>
            <a:lvl3pPr lvl="2" rtl="0">
              <a:spcBef>
                <a:spcPts val="600"/>
              </a:spcBef>
              <a:spcAft>
                <a:spcPts val="0"/>
              </a:spcAft>
              <a:buClr>
                <a:srgbClr val="9283C0"/>
              </a:buClr>
              <a:buSzPts val="3000"/>
              <a:buNone/>
              <a:defRPr sz="3000">
                <a:solidFill>
                  <a:srgbClr val="9283C0"/>
                </a:solidFill>
              </a:defRPr>
            </a:lvl3pPr>
            <a:lvl4pPr lvl="3" rtl="0">
              <a:spcBef>
                <a:spcPts val="600"/>
              </a:spcBef>
              <a:spcAft>
                <a:spcPts val="0"/>
              </a:spcAft>
              <a:buClr>
                <a:srgbClr val="9283C0"/>
              </a:buClr>
              <a:buSzPts val="3000"/>
              <a:buNone/>
              <a:defRPr sz="3000">
                <a:solidFill>
                  <a:srgbClr val="9283C0"/>
                </a:solidFill>
              </a:defRPr>
            </a:lvl4pPr>
            <a:lvl5pPr lvl="4" rtl="0">
              <a:spcBef>
                <a:spcPts val="600"/>
              </a:spcBef>
              <a:spcAft>
                <a:spcPts val="0"/>
              </a:spcAft>
              <a:buClr>
                <a:srgbClr val="9283C0"/>
              </a:buClr>
              <a:buSzPts val="3000"/>
              <a:buNone/>
              <a:defRPr sz="3000">
                <a:solidFill>
                  <a:srgbClr val="9283C0"/>
                </a:solidFill>
              </a:defRPr>
            </a:lvl5pPr>
            <a:lvl6pPr lvl="5" rtl="0">
              <a:spcBef>
                <a:spcPts val="600"/>
              </a:spcBef>
              <a:spcAft>
                <a:spcPts val="0"/>
              </a:spcAft>
              <a:buClr>
                <a:srgbClr val="9283C0"/>
              </a:buClr>
              <a:buSzPts val="3000"/>
              <a:buNone/>
              <a:defRPr sz="3000">
                <a:solidFill>
                  <a:srgbClr val="9283C0"/>
                </a:solidFill>
              </a:defRPr>
            </a:lvl6pPr>
            <a:lvl7pPr lvl="6" rtl="0">
              <a:spcBef>
                <a:spcPts val="600"/>
              </a:spcBef>
              <a:spcAft>
                <a:spcPts val="0"/>
              </a:spcAft>
              <a:buClr>
                <a:srgbClr val="9283C0"/>
              </a:buClr>
              <a:buSzPts val="3000"/>
              <a:buNone/>
              <a:defRPr sz="3000">
                <a:solidFill>
                  <a:srgbClr val="9283C0"/>
                </a:solidFill>
              </a:defRPr>
            </a:lvl7pPr>
            <a:lvl8pPr lvl="7" rtl="0">
              <a:spcBef>
                <a:spcPts val="600"/>
              </a:spcBef>
              <a:spcAft>
                <a:spcPts val="0"/>
              </a:spcAft>
              <a:buClr>
                <a:srgbClr val="9283C0"/>
              </a:buClr>
              <a:buSzPts val="3000"/>
              <a:buNone/>
              <a:defRPr sz="3000">
                <a:solidFill>
                  <a:srgbClr val="9283C0"/>
                </a:solidFill>
              </a:defRPr>
            </a:lvl8pPr>
            <a:lvl9pPr lvl="8" rtl="0">
              <a:spcBef>
                <a:spcPts val="600"/>
              </a:spcBef>
              <a:spcAft>
                <a:spcPts val="600"/>
              </a:spcAft>
              <a:buClr>
                <a:srgbClr val="9283C0"/>
              </a:buClr>
              <a:buSzPts val="3000"/>
              <a:buNone/>
              <a:defRPr sz="3000">
                <a:solidFill>
                  <a:srgbClr val="9283C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4286282" y="0"/>
            <a:ext cx="4857726" cy="5143500"/>
          </a:xfrm>
          <a:prstGeom prst="rect">
            <a:avLst/>
          </a:prstGeom>
          <a:noFill/>
          <a:ln>
            <a:noFill/>
          </a:ln>
        </p:spPr>
      </p:pic>
      <p:sp>
        <p:nvSpPr>
          <p:cNvPr id="18" name="Google Shape;18;p4"/>
          <p:cNvSpPr txBox="1">
            <a:spLocks noGrp="1"/>
          </p:cNvSpPr>
          <p:nvPr>
            <p:ph type="body" idx="1"/>
          </p:nvPr>
        </p:nvSpPr>
        <p:spPr>
          <a:xfrm>
            <a:off x="1400000" y="880900"/>
            <a:ext cx="4601400" cy="3387600"/>
          </a:xfrm>
          <a:prstGeom prst="rect">
            <a:avLst/>
          </a:prstGeom>
          <a:effectLst>
            <a:outerShdw blurRad="14288" dist="19050" dir="2700000" algn="bl" rotWithShape="0">
              <a:srgbClr val="655A87">
                <a:alpha val="20000"/>
              </a:srgbClr>
            </a:outerShdw>
          </a:effectLst>
        </p:spPr>
        <p:txBody>
          <a:bodyPr spcFirstLastPara="1" wrap="square" lIns="0" tIns="0" rIns="0" bIns="0" anchor="t" anchorCtr="0">
            <a:noAutofit/>
          </a:bodyPr>
          <a:lstStyle>
            <a:lvl1pPr marL="457200" lvl="0" indent="-444500" rtl="0">
              <a:spcBef>
                <a:spcPts val="0"/>
              </a:spcBef>
              <a:spcAft>
                <a:spcPts val="0"/>
              </a:spcAft>
              <a:buClr>
                <a:schemeClr val="lt1"/>
              </a:buClr>
              <a:buSzPts val="3400"/>
              <a:buFont typeface="Satisfy"/>
              <a:buChar char="𖤓"/>
              <a:defRPr sz="3600">
                <a:solidFill>
                  <a:schemeClr val="lt1"/>
                </a:solidFill>
                <a:latin typeface="Satisfy"/>
                <a:ea typeface="Satisfy"/>
                <a:cs typeface="Satisfy"/>
                <a:sym typeface="Satisfy"/>
              </a:defRPr>
            </a:lvl1pPr>
            <a:lvl2pPr marL="914400" lvl="1" indent="-457200" rtl="0">
              <a:spcBef>
                <a:spcPts val="600"/>
              </a:spcBef>
              <a:spcAft>
                <a:spcPts val="0"/>
              </a:spcAft>
              <a:buClr>
                <a:schemeClr val="lt1"/>
              </a:buClr>
              <a:buSzPts val="3600"/>
              <a:buFont typeface="Satisfy"/>
              <a:buChar char="𖡼"/>
              <a:defRPr sz="3600">
                <a:solidFill>
                  <a:schemeClr val="lt1"/>
                </a:solidFill>
                <a:latin typeface="Satisfy"/>
                <a:ea typeface="Satisfy"/>
                <a:cs typeface="Satisfy"/>
                <a:sym typeface="Satisfy"/>
              </a:defRPr>
            </a:lvl2pPr>
            <a:lvl3pPr marL="1371600" lvl="2" indent="-457200" rtl="0">
              <a:spcBef>
                <a:spcPts val="600"/>
              </a:spcBef>
              <a:spcAft>
                <a:spcPts val="0"/>
              </a:spcAft>
              <a:buClr>
                <a:schemeClr val="lt1"/>
              </a:buClr>
              <a:buSzPts val="3600"/>
              <a:buFont typeface="Satisfy"/>
              <a:buChar char="𖡼"/>
              <a:defRPr sz="3600">
                <a:solidFill>
                  <a:schemeClr val="lt1"/>
                </a:solidFill>
                <a:latin typeface="Satisfy"/>
                <a:ea typeface="Satisfy"/>
                <a:cs typeface="Satisfy"/>
                <a:sym typeface="Satisfy"/>
              </a:defRPr>
            </a:lvl3pPr>
            <a:lvl4pPr marL="1828800" lvl="3"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4pPr>
            <a:lvl5pPr marL="2286000" lvl="4"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5pPr>
            <a:lvl6pPr marL="2743200" lvl="5"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6pPr>
            <a:lvl7pPr marL="3200400" lvl="6"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7pPr>
            <a:lvl8pPr marL="3657600" lvl="7"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8pPr>
            <a:lvl9pPr marL="4114800" lvl="8" indent="-457200" rtl="0">
              <a:spcBef>
                <a:spcPts val="600"/>
              </a:spcBef>
              <a:spcAft>
                <a:spcPts val="600"/>
              </a:spcAft>
              <a:buClr>
                <a:schemeClr val="lt1"/>
              </a:buClr>
              <a:buSzPts val="3600"/>
              <a:buFont typeface="Satisfy"/>
              <a:buChar char="■"/>
              <a:defRPr sz="3600">
                <a:solidFill>
                  <a:schemeClr val="lt1"/>
                </a:solidFill>
                <a:latin typeface="Satisfy"/>
                <a:ea typeface="Satisfy"/>
                <a:cs typeface="Satisfy"/>
                <a:sym typeface="Satisfy"/>
              </a:defRPr>
            </a:lvl9pPr>
          </a:lstStyle>
          <a:p>
            <a:endParaRPr/>
          </a:p>
        </p:txBody>
      </p:sp>
      <p:sp>
        <p:nvSpPr>
          <p:cNvPr id="19" name="Google Shape;19;p4"/>
          <p:cNvSpPr txBox="1"/>
          <p:nvPr/>
        </p:nvSpPr>
        <p:spPr>
          <a:xfrm>
            <a:off x="855300" y="491069"/>
            <a:ext cx="1957200" cy="653700"/>
          </a:xfrm>
          <a:prstGeom prst="rect">
            <a:avLst/>
          </a:prstGeom>
          <a:noFill/>
          <a:ln>
            <a:noFill/>
          </a:ln>
          <a:effectLst>
            <a:outerShdw blurRad="14288" dist="19050" dir="2700000" algn="bl" rotWithShape="0">
              <a:srgbClr val="655A87">
                <a:alpha val="20000"/>
              </a:srgbClr>
            </a:outerShdw>
          </a:effectLst>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lt1"/>
                </a:solidFill>
                <a:latin typeface="Satisfy"/>
                <a:ea typeface="Satisfy"/>
                <a:cs typeface="Satisfy"/>
                <a:sym typeface="Satisfy"/>
              </a:rPr>
              <a:t>“</a:t>
            </a:r>
            <a:endParaRPr sz="9600">
              <a:solidFill>
                <a:schemeClr val="lt1"/>
              </a:solidFill>
              <a:latin typeface="Satisfy"/>
              <a:ea typeface="Satisfy"/>
              <a:cs typeface="Satisfy"/>
              <a:sym typeface="Satisfy"/>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 name="Google Shape;24;p5"/>
          <p:cNvSpPr txBox="1">
            <a:spLocks noGrp="1"/>
          </p:cNvSpPr>
          <p:nvPr>
            <p:ph type="body" idx="1"/>
          </p:nvPr>
        </p:nvSpPr>
        <p:spPr>
          <a:xfrm>
            <a:off x="855300" y="1506350"/>
            <a:ext cx="6110100" cy="2835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𖤓"/>
              <a:defRPr/>
            </a:lvl1pPr>
            <a:lvl2pPr marL="914400" lvl="1" indent="-368300" rtl="0">
              <a:spcBef>
                <a:spcPts val="600"/>
              </a:spcBef>
              <a:spcAft>
                <a:spcPts val="0"/>
              </a:spcAft>
              <a:buSzPts val="2200"/>
              <a:buChar char="𖡼"/>
              <a:defRPr/>
            </a:lvl2pPr>
            <a:lvl3pPr marL="1371600" lvl="2" indent="-368300" rtl="0">
              <a:spcBef>
                <a:spcPts val="600"/>
              </a:spcBef>
              <a:spcAft>
                <a:spcPts val="0"/>
              </a:spcAft>
              <a:buSzPts val="2200"/>
              <a:buChar char="𖡼"/>
              <a:defRPr/>
            </a:lvl3pPr>
            <a:lvl4pPr marL="1828800" lvl="3" indent="-368300" rtl="0">
              <a:spcBef>
                <a:spcPts val="600"/>
              </a:spcBef>
              <a:spcAft>
                <a:spcPts val="0"/>
              </a:spcAft>
              <a:buSzPts val="2200"/>
              <a:buChar char="●"/>
              <a:defRPr/>
            </a:lvl4pPr>
            <a:lvl5pPr marL="2286000" lvl="4" indent="-368300" rtl="0">
              <a:spcBef>
                <a:spcPts val="600"/>
              </a:spcBef>
              <a:spcAft>
                <a:spcPts val="0"/>
              </a:spcAft>
              <a:buSzPts val="2200"/>
              <a:buChar char="○"/>
              <a:defRPr/>
            </a:lvl5pPr>
            <a:lvl6pPr marL="2743200" lvl="5" indent="-368300" rtl="0">
              <a:spcBef>
                <a:spcPts val="600"/>
              </a:spcBef>
              <a:spcAft>
                <a:spcPts val="0"/>
              </a:spcAft>
              <a:buSzPts val="2200"/>
              <a:buChar char="■"/>
              <a:defRPr/>
            </a:lvl6pPr>
            <a:lvl7pPr marL="3200400" lvl="6" indent="-368300" rtl="0">
              <a:spcBef>
                <a:spcPts val="600"/>
              </a:spcBef>
              <a:spcAft>
                <a:spcPts val="0"/>
              </a:spcAft>
              <a:buSzPts val="2200"/>
              <a:buChar char="●"/>
              <a:defRPr/>
            </a:lvl7pPr>
            <a:lvl8pPr marL="3657600" lvl="7" indent="-368300" rtl="0">
              <a:spcBef>
                <a:spcPts val="600"/>
              </a:spcBef>
              <a:spcAft>
                <a:spcPts val="0"/>
              </a:spcAft>
              <a:buSzPts val="2200"/>
              <a:buChar char="○"/>
              <a:defRPr/>
            </a:lvl8pPr>
            <a:lvl9pPr marL="4114800" lvl="8" indent="-368300" rtl="0">
              <a:spcBef>
                <a:spcPts val="600"/>
              </a:spcBef>
              <a:spcAft>
                <a:spcPts val="600"/>
              </a:spcAft>
              <a:buSzPts val="2200"/>
              <a:buChar char="■"/>
              <a:defRPr/>
            </a:lvl9pPr>
          </a:lstStyle>
          <a:p>
            <a:endParaRPr/>
          </a:p>
        </p:txBody>
      </p:sp>
      <p:sp>
        <p:nvSpPr>
          <p:cNvPr id="25" name="Google Shape;25;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pic>
        <p:nvPicPr>
          <p:cNvPr id="27" name="Google Shape;27;p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6"/>
          <p:cNvSpPr txBox="1">
            <a:spLocks noGrp="1"/>
          </p:cNvSpPr>
          <p:nvPr>
            <p:ph type="body" idx="1"/>
          </p:nvPr>
        </p:nvSpPr>
        <p:spPr>
          <a:xfrm>
            <a:off x="855275"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0" name="Google Shape;30;p6"/>
          <p:cNvSpPr txBox="1">
            <a:spLocks noGrp="1"/>
          </p:cNvSpPr>
          <p:nvPr>
            <p:ph type="body" idx="2"/>
          </p:nvPr>
        </p:nvSpPr>
        <p:spPr>
          <a:xfrm>
            <a:off x="4110568"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1" name="Google Shape;3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pic>
        <p:nvPicPr>
          <p:cNvPr id="33" name="Google Shape;33;p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7"/>
          <p:cNvSpPr txBox="1">
            <a:spLocks noGrp="1"/>
          </p:cNvSpPr>
          <p:nvPr>
            <p:ph type="body" idx="1"/>
          </p:nvPr>
        </p:nvSpPr>
        <p:spPr>
          <a:xfrm>
            <a:off x="823225"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6" name="Google Shape;36;p7"/>
          <p:cNvSpPr txBox="1">
            <a:spLocks noGrp="1"/>
          </p:cNvSpPr>
          <p:nvPr>
            <p:ph type="body" idx="2"/>
          </p:nvPr>
        </p:nvSpPr>
        <p:spPr>
          <a:xfrm>
            <a:off x="3185438"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7" name="Google Shape;37;p7"/>
          <p:cNvSpPr txBox="1">
            <a:spLocks noGrp="1"/>
          </p:cNvSpPr>
          <p:nvPr>
            <p:ph type="body" idx="3"/>
          </p:nvPr>
        </p:nvSpPr>
        <p:spPr>
          <a:xfrm>
            <a:off x="5547650"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8" name="Google Shape;38;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pic>
        <p:nvPicPr>
          <p:cNvPr id="40" name="Google Shape;40;p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41" name="Google Shape;41;p8"/>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2" name="Google Shape;42;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compact">
  <p:cSld name="TITLE_ONLY_1">
    <p:spTree>
      <p:nvGrpSpPr>
        <p:cNvPr id="1" name="Shape 43"/>
        <p:cNvGrpSpPr/>
        <p:nvPr/>
      </p:nvGrpSpPr>
      <p:grpSpPr>
        <a:xfrm>
          <a:off x="0" y="0"/>
          <a:ext cx="0" cy="0"/>
          <a:chOff x="0" y="0"/>
          <a:chExt cx="0" cy="0"/>
        </a:xfrm>
      </p:grpSpPr>
      <p:sp>
        <p:nvSpPr>
          <p:cNvPr id="44" name="Google Shape;44;p9"/>
          <p:cNvSpPr/>
          <p:nvPr/>
        </p:nvSpPr>
        <p:spPr>
          <a:xfrm>
            <a:off x="0" y="50"/>
            <a:ext cx="63735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Google Shape;45;p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004175" y="0"/>
            <a:ext cx="5139824" cy="5143500"/>
          </a:xfrm>
          <a:prstGeom prst="rect">
            <a:avLst/>
          </a:prstGeom>
          <a:noFill/>
          <a:ln>
            <a:noFill/>
          </a:ln>
        </p:spPr>
      </p:pic>
      <p:sp>
        <p:nvSpPr>
          <p:cNvPr id="46" name="Google Shape;46;p9"/>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7" name="Google Shape;47;p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p:nvPr/>
        </p:nvSpPr>
        <p:spPr>
          <a:xfrm>
            <a:off x="0" y="50"/>
            <a:ext cx="63735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Google Shape;50;p10"/>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4004175" y="0"/>
            <a:ext cx="5139824" cy="5143500"/>
          </a:xfrm>
          <a:prstGeom prst="rect">
            <a:avLst/>
          </a:prstGeom>
          <a:noFill/>
          <a:ln>
            <a:noFill/>
          </a:ln>
        </p:spPr>
      </p:pic>
      <p:sp>
        <p:nvSpPr>
          <p:cNvPr id="51" name="Google Shape;51;p10"/>
          <p:cNvSpPr txBox="1">
            <a:spLocks noGrp="1"/>
          </p:cNvSpPr>
          <p:nvPr>
            <p:ph type="body" idx="1"/>
          </p:nvPr>
        </p:nvSpPr>
        <p:spPr>
          <a:xfrm>
            <a:off x="855300" y="4330100"/>
            <a:ext cx="7433400" cy="393600"/>
          </a:xfrm>
          <a:prstGeom prst="rect">
            <a:avLst/>
          </a:prstGeom>
        </p:spPr>
        <p:txBody>
          <a:bodyPr spcFirstLastPara="1" wrap="square" lIns="0" tIns="0" rIns="0" bIns="0" anchor="t" anchorCtr="0">
            <a:noAutofit/>
          </a:bodyPr>
          <a:lstStyle>
            <a:lvl1pPr marL="457200" lvl="0" indent="-228600" rtl="0">
              <a:spcBef>
                <a:spcPts val="0"/>
              </a:spcBef>
              <a:spcAft>
                <a:spcPts val="600"/>
              </a:spcAft>
              <a:buSzPts val="1800"/>
              <a:buNone/>
              <a:defRPr sz="1800"/>
            </a:lvl1pPr>
          </a:lstStyle>
          <a:p>
            <a:endParaRPr/>
          </a:p>
        </p:txBody>
      </p:sp>
      <p:sp>
        <p:nvSpPr>
          <p:cNvPr id="52" name="Google Shape;52;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6110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1pPr>
            <a:lvl2pPr lvl="1"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2pPr>
            <a:lvl3pPr lvl="2"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3pPr>
            <a:lvl4pPr lvl="3"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4pPr>
            <a:lvl5pPr lvl="4"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5pPr>
            <a:lvl6pPr lvl="5"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6pPr>
            <a:lvl7pPr lvl="6"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7pPr>
            <a:lvl8pPr lvl="7"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8pPr>
            <a:lvl9pPr lvl="8"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9pPr>
          </a:lstStyle>
          <a:p>
            <a:endParaRPr/>
          </a:p>
        </p:txBody>
      </p:sp>
      <p:sp>
        <p:nvSpPr>
          <p:cNvPr id="7" name="Google Shape;7;p1"/>
          <p:cNvSpPr txBox="1">
            <a:spLocks noGrp="1"/>
          </p:cNvSpPr>
          <p:nvPr>
            <p:ph type="body" idx="1"/>
          </p:nvPr>
        </p:nvSpPr>
        <p:spPr>
          <a:xfrm>
            <a:off x="855300" y="1506350"/>
            <a:ext cx="6110100" cy="2835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rgbClr val="DFD6EF"/>
              </a:buClr>
              <a:buSzPts val="2000"/>
              <a:buFont typeface="Raleway Light"/>
              <a:buChar char="𖤓"/>
              <a:defRPr sz="2200">
                <a:solidFill>
                  <a:schemeClr val="dk1"/>
                </a:solidFill>
                <a:latin typeface="Raleway Light"/>
                <a:ea typeface="Raleway Light"/>
                <a:cs typeface="Raleway Light"/>
                <a:sym typeface="Raleway Light"/>
              </a:defRPr>
            </a:lvl1pPr>
            <a:lvl2pPr marL="914400" lvl="1" indent="-368300" rtl="0">
              <a:lnSpc>
                <a:spcPct val="115000"/>
              </a:lnSpc>
              <a:spcBef>
                <a:spcPts val="600"/>
              </a:spcBef>
              <a:spcAft>
                <a:spcPts val="0"/>
              </a:spcAft>
              <a:buClr>
                <a:schemeClr val="accent1"/>
              </a:buClr>
              <a:buSzPts val="2200"/>
              <a:buFont typeface="Raleway Light"/>
              <a:buChar char="𖡼"/>
              <a:defRPr sz="2200">
                <a:solidFill>
                  <a:schemeClr val="dk1"/>
                </a:solidFill>
                <a:latin typeface="Raleway Light"/>
                <a:ea typeface="Raleway Light"/>
                <a:cs typeface="Raleway Light"/>
                <a:sym typeface="Raleway Light"/>
              </a:defRPr>
            </a:lvl2pPr>
            <a:lvl3pPr marL="1371600" lvl="2" indent="-368300" rtl="0">
              <a:lnSpc>
                <a:spcPct val="115000"/>
              </a:lnSpc>
              <a:spcBef>
                <a:spcPts val="600"/>
              </a:spcBef>
              <a:spcAft>
                <a:spcPts val="0"/>
              </a:spcAft>
              <a:buClr>
                <a:schemeClr val="lt2"/>
              </a:buClr>
              <a:buSzPts val="2200"/>
              <a:buFont typeface="Raleway Light"/>
              <a:buChar char="𖡼"/>
              <a:defRPr sz="2200">
                <a:solidFill>
                  <a:schemeClr val="dk1"/>
                </a:solidFill>
                <a:latin typeface="Raleway Light"/>
                <a:ea typeface="Raleway Light"/>
                <a:cs typeface="Raleway Light"/>
                <a:sym typeface="Raleway Light"/>
              </a:defRPr>
            </a:lvl3pPr>
            <a:lvl4pPr marL="1828800" lvl="3"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4pPr>
            <a:lvl5pPr marL="2286000" lvl="4"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5pPr>
            <a:lvl6pPr marL="2743200" lvl="5"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6pPr>
            <a:lvl7pPr marL="3200400" lvl="6"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7pPr>
            <a:lvl8pPr marL="3657600" lvl="7"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8pPr>
            <a:lvl9pPr marL="4114800" lvl="8" indent="-368300" rtl="0">
              <a:lnSpc>
                <a:spcPct val="115000"/>
              </a:lnSpc>
              <a:spcBef>
                <a:spcPts val="600"/>
              </a:spcBef>
              <a:spcAft>
                <a:spcPts val="600"/>
              </a:spcAft>
              <a:buClr>
                <a:schemeClr val="dk1"/>
              </a:buClr>
              <a:buSzPts val="2200"/>
              <a:buFont typeface="Raleway Light"/>
              <a:buChar char="■"/>
              <a:defRPr sz="2200">
                <a:solidFill>
                  <a:schemeClr val="dk1"/>
                </a:solidFill>
                <a:latin typeface="Raleway Light"/>
                <a:ea typeface="Raleway Light"/>
                <a:cs typeface="Raleway Light"/>
                <a:sym typeface="Raleway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Raleway Light"/>
                <a:ea typeface="Raleway Light"/>
                <a:cs typeface="Raleway Light"/>
                <a:sym typeface="Raleway Light"/>
              </a:defRPr>
            </a:lvl1pPr>
            <a:lvl2pPr lvl="1" algn="r" rtl="0">
              <a:buNone/>
              <a:defRPr sz="1500">
                <a:solidFill>
                  <a:schemeClr val="lt1"/>
                </a:solidFill>
                <a:latin typeface="Raleway Light"/>
                <a:ea typeface="Raleway Light"/>
                <a:cs typeface="Raleway Light"/>
                <a:sym typeface="Raleway Light"/>
              </a:defRPr>
            </a:lvl2pPr>
            <a:lvl3pPr lvl="2" algn="r" rtl="0">
              <a:buNone/>
              <a:defRPr sz="1500">
                <a:solidFill>
                  <a:schemeClr val="lt1"/>
                </a:solidFill>
                <a:latin typeface="Raleway Light"/>
                <a:ea typeface="Raleway Light"/>
                <a:cs typeface="Raleway Light"/>
                <a:sym typeface="Raleway Light"/>
              </a:defRPr>
            </a:lvl3pPr>
            <a:lvl4pPr lvl="3" algn="r" rtl="0">
              <a:buNone/>
              <a:defRPr sz="1500">
                <a:solidFill>
                  <a:schemeClr val="lt1"/>
                </a:solidFill>
                <a:latin typeface="Raleway Light"/>
                <a:ea typeface="Raleway Light"/>
                <a:cs typeface="Raleway Light"/>
                <a:sym typeface="Raleway Light"/>
              </a:defRPr>
            </a:lvl4pPr>
            <a:lvl5pPr lvl="4" algn="r" rtl="0">
              <a:buNone/>
              <a:defRPr sz="1500">
                <a:solidFill>
                  <a:schemeClr val="lt1"/>
                </a:solidFill>
                <a:latin typeface="Raleway Light"/>
                <a:ea typeface="Raleway Light"/>
                <a:cs typeface="Raleway Light"/>
                <a:sym typeface="Raleway Light"/>
              </a:defRPr>
            </a:lvl5pPr>
            <a:lvl6pPr lvl="5" algn="r" rtl="0">
              <a:buNone/>
              <a:defRPr sz="1500">
                <a:solidFill>
                  <a:schemeClr val="lt1"/>
                </a:solidFill>
                <a:latin typeface="Raleway Light"/>
                <a:ea typeface="Raleway Light"/>
                <a:cs typeface="Raleway Light"/>
                <a:sym typeface="Raleway Light"/>
              </a:defRPr>
            </a:lvl6pPr>
            <a:lvl7pPr lvl="6" algn="r" rtl="0">
              <a:buNone/>
              <a:defRPr sz="1500">
                <a:solidFill>
                  <a:schemeClr val="lt1"/>
                </a:solidFill>
                <a:latin typeface="Raleway Light"/>
                <a:ea typeface="Raleway Light"/>
                <a:cs typeface="Raleway Light"/>
                <a:sym typeface="Raleway Light"/>
              </a:defRPr>
            </a:lvl7pPr>
            <a:lvl8pPr lvl="7" algn="r" rtl="0">
              <a:buNone/>
              <a:defRPr sz="1500">
                <a:solidFill>
                  <a:schemeClr val="lt1"/>
                </a:solidFill>
                <a:latin typeface="Raleway Light"/>
                <a:ea typeface="Raleway Light"/>
                <a:cs typeface="Raleway Light"/>
                <a:sym typeface="Raleway Light"/>
              </a:defRPr>
            </a:lvl8pPr>
            <a:lvl9pPr lvl="8" algn="r" rtl="0">
              <a:buNone/>
              <a:defRPr sz="1500">
                <a:solidFill>
                  <a:schemeClr val="lt1"/>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video" Target="https://www.youtube.com/embed/V5Mq_cL9Bck?feature=oembed" TargetMode="External"/><Relationship Id="rId5" Type="http://schemas.openxmlformats.org/officeDocument/2006/relationships/image" Target="../media/image12.jpeg"/><Relationship Id="rId4" Type="http://schemas.microsoft.com/office/2018/10/relationships/comments" Target="../comments/modernComment_118_EBE0F78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8_0.xm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09_0.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0A_0.xm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0B_0.xm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19_3C2CDEE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1A_E52BC77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microsoft.com/office/2018/10/relationships/comments" Target="../comments/modernComment_11B_885A7FD2.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microsoft.com/office/2018/10/relationships/comments" Target="../comments/modernComment_10D_0.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microsoft.com/office/2018/10/relationships/comments" Target="../comments/modernComment_110_0.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15_F287843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4_0.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05_0.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18/10/relationships/comments" Target="../comments/modernComment_106_0.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www.youtube.com/watch?v=EcWuHXYGbKw" TargetMode="External"/></Relationships>
</file>

<file path=ppt/slides/_rels/slide7.xml.rels><?xml version="1.0" encoding="UTF-8" standalone="yes"?>
<Relationships xmlns="http://schemas.openxmlformats.org/package/2006/relationships"><Relationship Id="rId3" Type="http://schemas.microsoft.com/office/2018/10/relationships/comments" Target="../comments/modernComment_107_0.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16_563A7F77.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17_E4AD6F02.xm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p:nvPr/>
        </p:nvSpPr>
        <p:spPr>
          <a:xfrm>
            <a:off x="7704750" y="2267350"/>
            <a:ext cx="1794900" cy="1784400"/>
          </a:xfrm>
          <a:prstGeom prst="ellipse">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367400" y="766275"/>
            <a:ext cx="2340900" cy="2414400"/>
          </a:xfrm>
          <a:prstGeom prst="ellipse">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txBox="1">
            <a:spLocks noGrp="1"/>
          </p:cNvSpPr>
          <p:nvPr>
            <p:ph type="ctrTitle"/>
          </p:nvPr>
        </p:nvSpPr>
        <p:spPr>
          <a:xfrm>
            <a:off x="360000" y="2172875"/>
            <a:ext cx="8424000" cy="1703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solidFill>
                  <a:schemeClr val="dk1"/>
                </a:solidFill>
                <a:latin typeface="Pacifico"/>
                <a:ea typeface="Pacifico"/>
                <a:cs typeface="Pacifico"/>
                <a:sym typeface="Pacifico"/>
              </a:rPr>
              <a:t>Bath Bomb Creations!</a:t>
            </a:r>
            <a:endParaRPr>
              <a:solidFill>
                <a:schemeClr val="dk1"/>
              </a:solidFill>
              <a:latin typeface="Pacifico"/>
              <a:ea typeface="Pacifico"/>
              <a:cs typeface="Pacifico"/>
              <a:sym typeface="Pacifico"/>
            </a:endParaRPr>
          </a:p>
        </p:txBody>
      </p:sp>
      <p:sp>
        <p:nvSpPr>
          <p:cNvPr id="66" name="Google Shape;66;p13"/>
          <p:cNvSpPr txBox="1"/>
          <p:nvPr/>
        </p:nvSpPr>
        <p:spPr>
          <a:xfrm>
            <a:off x="1504500" y="3394525"/>
            <a:ext cx="58206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latin typeface="Merriweather"/>
                <a:ea typeface="Merriweather"/>
                <a:cs typeface="Merriweather"/>
                <a:sym typeface="Merriweather"/>
              </a:rPr>
              <a:t>MYO SPRING 2022</a:t>
            </a:r>
            <a:endParaRPr sz="2000" b="1">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p:nvPr/>
        </p:nvSpPr>
        <p:spPr>
          <a:xfrm>
            <a:off x="7585025" y="2743200"/>
            <a:ext cx="1484100" cy="14691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194875" y="269825"/>
            <a:ext cx="2473500" cy="2443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txBox="1">
            <a:spLocks noGrp="1"/>
          </p:cNvSpPr>
          <p:nvPr>
            <p:ph type="ctrTitle" idx="4294967295"/>
          </p:nvPr>
        </p:nvSpPr>
        <p:spPr>
          <a:xfrm>
            <a:off x="860750" y="361558"/>
            <a:ext cx="6941920" cy="545400"/>
          </a:xfrm>
          <a:prstGeom prst="rect">
            <a:avLst/>
          </a:prstGeom>
          <a:solidFill>
            <a:schemeClr val="lt1"/>
          </a:solidFill>
          <a:ln w="28575" cap="flat" cmpd="sng">
            <a:solidFill>
              <a:srgbClr val="000000"/>
            </a:solidFill>
            <a:prstDash val="solid"/>
            <a:round/>
            <a:headEnd type="none" w="sm" len="sm"/>
            <a:tailEnd type="none" w="sm" len="sm"/>
          </a:ln>
          <a:effectLst>
            <a:outerShdw blurRad="14288" dist="19050" dir="2700000" algn="bl" rotWithShape="0">
              <a:srgbClr val="655A87">
                <a:alpha val="20000"/>
              </a:srgbClr>
            </a:outerShdw>
          </a:effectLst>
        </p:spPr>
        <p:txBody>
          <a:bodyPr spcFirstLastPara="1" wrap="square" lIns="0" tIns="0" rIns="0" bIns="0" anchor="b" anchorCtr="0">
            <a:noAutofit/>
          </a:bodyPr>
          <a:lstStyle/>
          <a:p>
            <a:pPr>
              <a:lnSpc>
                <a:spcPct val="80000"/>
              </a:lnSpc>
            </a:pPr>
            <a:r>
              <a:rPr lang="en" b="1">
                <a:latin typeface="Aharoni"/>
              </a:rPr>
              <a:t> ACID BASE REACTIONS</a:t>
            </a:r>
            <a:endParaRPr lang="en" b="1">
              <a:solidFill>
                <a:srgbClr val="9283C0"/>
              </a:solidFill>
              <a:latin typeface="Aharoni"/>
            </a:endParaRPr>
          </a:p>
        </p:txBody>
      </p:sp>
      <p:sp>
        <p:nvSpPr>
          <p:cNvPr id="130" name="Google Shape;130;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31" name="Google Shape;131;p20"/>
          <p:cNvSpPr txBox="1"/>
          <p:nvPr/>
        </p:nvSpPr>
        <p:spPr>
          <a:xfrm>
            <a:off x="860750" y="1193633"/>
            <a:ext cx="7822479" cy="2646848"/>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p:txBody>
      </p:sp>
      <p:sp>
        <p:nvSpPr>
          <p:cNvPr id="10" name="TextBox 9">
            <a:extLst>
              <a:ext uri="{FF2B5EF4-FFF2-40B4-BE49-F238E27FC236}">
                <a16:creationId xmlns:a16="http://schemas.microsoft.com/office/drawing/2014/main" id="{3D616C18-984D-4194-A9A7-D030BA0CD8FE}"/>
              </a:ext>
            </a:extLst>
          </p:cNvPr>
          <p:cNvSpPr txBox="1"/>
          <p:nvPr/>
        </p:nvSpPr>
        <p:spPr>
          <a:xfrm>
            <a:off x="1035709" y="303595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p>
        </p:txBody>
      </p:sp>
      <p:pic>
        <p:nvPicPr>
          <p:cNvPr id="2" name="Online Media 1" title="Acid and Base | Acids, Bases &amp; pH | Video for Kids">
            <a:hlinkClick r:id="" action="ppaction://media"/>
            <a:extLst>
              <a:ext uri="{FF2B5EF4-FFF2-40B4-BE49-F238E27FC236}">
                <a16:creationId xmlns:a16="http://schemas.microsoft.com/office/drawing/2014/main" id="{4E57791E-1DD4-4131-9255-0E6F2B83E7B8}"/>
              </a:ext>
            </a:extLst>
          </p:cNvPr>
          <p:cNvPicPr>
            <a:picLocks noRot="1" noChangeAspect="1"/>
          </p:cNvPicPr>
          <p:nvPr>
            <a:videoFile r:link="rId1"/>
          </p:nvPr>
        </p:nvPicPr>
        <p:blipFill>
          <a:blip r:embed="rId5"/>
          <a:stretch>
            <a:fillRect/>
          </a:stretch>
        </p:blipFill>
        <p:spPr>
          <a:xfrm>
            <a:off x="2672621" y="1487578"/>
            <a:ext cx="3784010" cy="2070345"/>
          </a:xfrm>
          <a:prstGeom prst="rect">
            <a:avLst/>
          </a:prstGeom>
        </p:spPr>
      </p:pic>
    </p:spTree>
    <p:extLst>
      <p:ext uri="{BB962C8B-B14F-4D97-AF65-F5344CB8AC3E}">
        <p14:creationId xmlns:p14="http://schemas.microsoft.com/office/powerpoint/2010/main" val="3957389188"/>
      </p:ext>
    </p:extLst>
  </p:cSld>
  <p:clrMapOvr>
    <a:masterClrMapping/>
  </p:clrMapOvr>
  <p:extLst>
    <p:ext uri="{6950BFC3-D8DA-4A85-94F7-54DA5524770B}">
      <p188:commentRel xmlns:p188="http://schemas.microsoft.com/office/powerpoint/2018/8/main" r:id="rId4"/>
    </p:ext>
  </p:extLs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accent1"/>
            </a:gs>
          </a:gsLst>
          <a:lin ang="16198662" scaled="0"/>
        </a:gradFill>
        <a:effectLst/>
      </p:bgPr>
    </p:bg>
    <p:spTree>
      <p:nvGrpSpPr>
        <p:cNvPr id="1" name="Shape 136"/>
        <p:cNvGrpSpPr/>
        <p:nvPr/>
      </p:nvGrpSpPr>
      <p:grpSpPr>
        <a:xfrm>
          <a:off x="0" y="0"/>
          <a:ext cx="0" cy="0"/>
          <a:chOff x="0" y="0"/>
          <a:chExt cx="0" cy="0"/>
        </a:xfrm>
      </p:grpSpPr>
      <p:sp>
        <p:nvSpPr>
          <p:cNvPr id="137" name="Google Shape;137;p21"/>
          <p:cNvSpPr txBox="1">
            <a:spLocks noGrp="1"/>
          </p:cNvSpPr>
          <p:nvPr>
            <p:ph type="body" idx="4294967295"/>
          </p:nvPr>
        </p:nvSpPr>
        <p:spPr>
          <a:xfrm>
            <a:off x="797400" y="903000"/>
            <a:ext cx="7549200" cy="3113400"/>
          </a:xfrm>
          <a:prstGeom prst="rect">
            <a:avLst/>
          </a:prstGeom>
        </p:spPr>
        <p:txBody>
          <a:bodyPr spcFirstLastPara="1" wrap="square" lIns="0" tIns="0" rIns="0" bIns="0" anchor="t" anchorCtr="0">
            <a:noAutofit/>
          </a:bodyPr>
          <a:lstStyle/>
          <a:p>
            <a:pPr>
              <a:buClr>
                <a:srgbClr val="655A87"/>
              </a:buClr>
              <a:buFont typeface="Raleway"/>
              <a:buChar char="★"/>
            </a:pPr>
            <a:r>
              <a:rPr lang="en" b="1"/>
              <a:t>An acid-base reaction occurs between citric acid and baking soda</a:t>
            </a:r>
            <a:endParaRPr lang="en-US" b="1"/>
          </a:p>
        </p:txBody>
      </p:sp>
      <p:sp>
        <p:nvSpPr>
          <p:cNvPr id="138" name="Google Shape;138;p21"/>
          <p:cNvSpPr txBox="1">
            <a:spLocks noGrp="1"/>
          </p:cNvSpPr>
          <p:nvPr>
            <p:ph type="title" idx="4294967295"/>
          </p:nvPr>
        </p:nvSpPr>
        <p:spPr>
          <a:xfrm>
            <a:off x="797400" y="383500"/>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a:t>What’s going on? </a:t>
            </a:r>
            <a:endParaRPr b="1"/>
          </a:p>
        </p:txBody>
      </p:sp>
      <p:sp>
        <p:nvSpPr>
          <p:cNvPr id="139" name="Google Shape;139;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2"/>
                </a:solidFill>
              </a:rPr>
              <a:t>11</a:t>
            </a:fld>
            <a:endParaRPr>
              <a:solidFill>
                <a:schemeClr val="accent2"/>
              </a:solidFill>
            </a:endParaRPr>
          </a:p>
        </p:txBody>
      </p:sp>
      <p:pic>
        <p:nvPicPr>
          <p:cNvPr id="140" name="Google Shape;140;p21"/>
          <p:cNvPicPr preferRelativeResize="0"/>
          <p:nvPr/>
        </p:nvPicPr>
        <p:blipFill>
          <a:blip r:embed="rId4">
            <a:alphaModFix/>
          </a:blip>
          <a:stretch>
            <a:fillRect/>
          </a:stretch>
        </p:blipFill>
        <p:spPr>
          <a:xfrm>
            <a:off x="267969" y="2214184"/>
            <a:ext cx="3253062" cy="2072325"/>
          </a:xfrm>
          <a:prstGeom prst="rect">
            <a:avLst/>
          </a:prstGeom>
          <a:noFill/>
          <a:ln>
            <a:noFill/>
          </a:ln>
        </p:spPr>
      </p:pic>
      <p:pic>
        <p:nvPicPr>
          <p:cNvPr id="141" name="Google Shape;141;p2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979800" y="2220175"/>
            <a:ext cx="3542424" cy="2072325"/>
          </a:xfrm>
          <a:prstGeom prst="rect">
            <a:avLst/>
          </a:prstGeom>
          <a:noFill/>
          <a:ln>
            <a:noFill/>
          </a:ln>
        </p:spPr>
      </p:pic>
      <p:sp>
        <p:nvSpPr>
          <p:cNvPr id="142" name="Google Shape;142;p21"/>
          <p:cNvSpPr txBox="1"/>
          <p:nvPr/>
        </p:nvSpPr>
        <p:spPr>
          <a:xfrm>
            <a:off x="4736225" y="3801075"/>
            <a:ext cx="25341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t>Baking Soda</a:t>
            </a:r>
            <a:endParaRPr sz="2500"/>
          </a:p>
        </p:txBody>
      </p:sp>
      <p:sp>
        <p:nvSpPr>
          <p:cNvPr id="143" name="Google Shape;143;p21"/>
          <p:cNvSpPr txBox="1"/>
          <p:nvPr/>
        </p:nvSpPr>
        <p:spPr>
          <a:xfrm>
            <a:off x="185158" y="4408700"/>
            <a:ext cx="41373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FF0000"/>
                </a:solidFill>
                <a:latin typeface="Raleway"/>
                <a:ea typeface="Raleway"/>
                <a:cs typeface="Raleway"/>
                <a:sym typeface="Raleway"/>
              </a:rPr>
              <a:t>Recognize any of the elements?</a:t>
            </a:r>
            <a:endParaRPr sz="1500" b="1">
              <a:solidFill>
                <a:srgbClr val="FF0000"/>
              </a:solidFill>
              <a:latin typeface="Raleway"/>
              <a:ea typeface="Raleway"/>
              <a:cs typeface="Raleway"/>
              <a:sym typeface="Raleway"/>
            </a:endParaRPr>
          </a:p>
        </p:txBody>
      </p:sp>
      <p:sp>
        <p:nvSpPr>
          <p:cNvPr id="2" name="TextBox 1">
            <a:extLst>
              <a:ext uri="{FF2B5EF4-FFF2-40B4-BE49-F238E27FC236}">
                <a16:creationId xmlns:a16="http://schemas.microsoft.com/office/drawing/2014/main" id="{408AD6F2-AD84-4D46-A550-F03477167B74}"/>
              </a:ext>
            </a:extLst>
          </p:cNvPr>
          <p:cNvSpPr txBox="1"/>
          <p:nvPr/>
        </p:nvSpPr>
        <p:spPr>
          <a:xfrm>
            <a:off x="6841067" y="2459567"/>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rPr>
              <a:t>Oxygen</a:t>
            </a:r>
          </a:p>
        </p:txBody>
      </p:sp>
      <p:sp>
        <p:nvSpPr>
          <p:cNvPr id="3" name="TextBox 2">
            <a:extLst>
              <a:ext uri="{FF2B5EF4-FFF2-40B4-BE49-F238E27FC236}">
                <a16:creationId xmlns:a16="http://schemas.microsoft.com/office/drawing/2014/main" id="{C94F6770-6943-4E08-B7A3-3451C6DB6F8F}"/>
              </a:ext>
            </a:extLst>
          </p:cNvPr>
          <p:cNvSpPr txBox="1"/>
          <p:nvPr/>
        </p:nvSpPr>
        <p:spPr>
          <a:xfrm>
            <a:off x="7481358" y="334327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rPr>
              <a:t>Carbon</a:t>
            </a:r>
          </a:p>
        </p:txBody>
      </p:sp>
      <p:sp>
        <p:nvSpPr>
          <p:cNvPr id="4" name="TextBox 3">
            <a:extLst>
              <a:ext uri="{FF2B5EF4-FFF2-40B4-BE49-F238E27FC236}">
                <a16:creationId xmlns:a16="http://schemas.microsoft.com/office/drawing/2014/main" id="{F6B3CED0-B5F6-494F-8B1E-7111F328C66B}"/>
              </a:ext>
            </a:extLst>
          </p:cNvPr>
          <p:cNvSpPr txBox="1"/>
          <p:nvPr/>
        </p:nvSpPr>
        <p:spPr>
          <a:xfrm>
            <a:off x="8142817" y="26606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rPr>
              <a:t>Hydrogen</a:t>
            </a:r>
          </a:p>
        </p:txBody>
      </p:sp>
      <p:sp>
        <p:nvSpPr>
          <p:cNvPr id="6" name="TextBox 5">
            <a:extLst>
              <a:ext uri="{FF2B5EF4-FFF2-40B4-BE49-F238E27FC236}">
                <a16:creationId xmlns:a16="http://schemas.microsoft.com/office/drawing/2014/main" id="{5ACA38EE-9D4F-4515-BDDA-DEAAC1694DD4}"/>
              </a:ext>
            </a:extLst>
          </p:cNvPr>
          <p:cNvSpPr txBox="1"/>
          <p:nvPr/>
        </p:nvSpPr>
        <p:spPr>
          <a:xfrm>
            <a:off x="6438900" y="4290483"/>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Oxygen, Hydrogen, and Carbon are all bonded via single and double bonds to form HCO3.</a:t>
            </a:r>
          </a:p>
        </p:txBody>
      </p:sp>
    </p:spTree>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accent1"/>
            </a:gs>
          </a:gsLst>
          <a:lin ang="16198662" scaled="0"/>
        </a:gradFill>
        <a:effectLst/>
      </p:bgPr>
    </p:bg>
    <p:spTree>
      <p:nvGrpSpPr>
        <p:cNvPr id="1" name="Shape 147"/>
        <p:cNvGrpSpPr/>
        <p:nvPr/>
      </p:nvGrpSpPr>
      <p:grpSpPr>
        <a:xfrm>
          <a:off x="0" y="0"/>
          <a:ext cx="0" cy="0"/>
          <a:chOff x="0" y="0"/>
          <a:chExt cx="0" cy="0"/>
        </a:xfrm>
      </p:grpSpPr>
      <p:sp>
        <p:nvSpPr>
          <p:cNvPr id="148" name="Google Shape;148;p22"/>
          <p:cNvSpPr txBox="1">
            <a:spLocks noGrp="1"/>
          </p:cNvSpPr>
          <p:nvPr>
            <p:ph type="body" idx="4294967295"/>
          </p:nvPr>
        </p:nvSpPr>
        <p:spPr>
          <a:xfrm>
            <a:off x="659817" y="585500"/>
            <a:ext cx="7549200" cy="3113400"/>
          </a:xfrm>
          <a:prstGeom prst="rect">
            <a:avLst/>
          </a:prstGeom>
        </p:spPr>
        <p:txBody>
          <a:bodyPr spcFirstLastPara="1" wrap="square" lIns="0" tIns="0" rIns="0" bIns="0" anchor="t" anchorCtr="0">
            <a:noAutofit/>
          </a:bodyPr>
          <a:lstStyle/>
          <a:p>
            <a:pPr marL="101600" indent="0">
              <a:buClr>
                <a:srgbClr val="655A87"/>
              </a:buClr>
              <a:buNone/>
            </a:pPr>
            <a:endParaRPr lang="en-US" b="1"/>
          </a:p>
          <a:p>
            <a:pPr>
              <a:buClr>
                <a:srgbClr val="655A87"/>
              </a:buClr>
              <a:buFont typeface="Raleway"/>
              <a:buChar char="★"/>
            </a:pPr>
            <a:r>
              <a:rPr lang="en" b="1"/>
              <a:t>Baking soda (</a:t>
            </a:r>
            <a:r>
              <a:rPr lang="en" err="1"/>
              <a:t>NaHCO</a:t>
            </a:r>
            <a:r>
              <a:rPr lang="en"/>
              <a:t>₃)</a:t>
            </a:r>
            <a:r>
              <a:rPr lang="en" b="1"/>
              <a:t> dissolves in water and separates the </a:t>
            </a:r>
            <a:r>
              <a:rPr lang="en" b="1">
                <a:highlight>
                  <a:srgbClr val="FFF2CC"/>
                </a:highlight>
                <a:latin typeface="Raleway"/>
                <a:ea typeface="Raleway"/>
                <a:cs typeface="Raleway"/>
                <a:sym typeface="Raleway"/>
              </a:rPr>
              <a:t>positively</a:t>
            </a:r>
            <a:r>
              <a:rPr lang="en" b="1">
                <a:highlight>
                  <a:srgbClr val="FFF2CC"/>
                </a:highlight>
              </a:rPr>
              <a:t> </a:t>
            </a:r>
            <a:r>
              <a:rPr lang="en" b="1">
                <a:highlight>
                  <a:srgbClr val="FFF2CC"/>
                </a:highlight>
                <a:latin typeface="Raleway"/>
                <a:ea typeface="Raleway"/>
                <a:cs typeface="Raleway"/>
                <a:sym typeface="Raleway"/>
              </a:rPr>
              <a:t>charged sodium molecule (Na+)</a:t>
            </a:r>
            <a:r>
              <a:rPr lang="en" b="1">
                <a:latin typeface="Raleway"/>
                <a:ea typeface="Raleway"/>
                <a:cs typeface="Raleway"/>
                <a:sym typeface="Raleway"/>
              </a:rPr>
              <a:t> </a:t>
            </a:r>
            <a:r>
              <a:rPr lang="en" b="1"/>
              <a:t>from the </a:t>
            </a:r>
            <a:r>
              <a:rPr lang="en" b="1">
                <a:highlight>
                  <a:srgbClr val="FFF2CC"/>
                </a:highlight>
                <a:latin typeface="Raleway"/>
                <a:ea typeface="Raleway"/>
                <a:cs typeface="Raleway"/>
                <a:sym typeface="Raleway"/>
              </a:rPr>
              <a:t>negatively charged bicarbonate (HCO3-)</a:t>
            </a:r>
            <a:r>
              <a:rPr lang="en" b="1">
                <a:latin typeface="Raleway"/>
                <a:ea typeface="Raleway"/>
                <a:cs typeface="Raleway"/>
                <a:sym typeface="Raleway"/>
              </a:rPr>
              <a:t>.</a:t>
            </a:r>
            <a:r>
              <a:rPr lang="en" b="1"/>
              <a:t> </a:t>
            </a:r>
            <a:endParaRPr b="1"/>
          </a:p>
          <a:p>
            <a:pPr marL="0" lvl="0" indent="0" algn="l" rtl="0">
              <a:spcBef>
                <a:spcPts val="600"/>
              </a:spcBef>
              <a:spcAft>
                <a:spcPts val="0"/>
              </a:spcAft>
              <a:buNone/>
            </a:pPr>
            <a:endParaRPr b="1"/>
          </a:p>
          <a:p>
            <a:pPr marL="0" lvl="0" indent="0" algn="l" rtl="0">
              <a:spcBef>
                <a:spcPts val="600"/>
              </a:spcBef>
              <a:spcAft>
                <a:spcPts val="600"/>
              </a:spcAft>
              <a:buNone/>
            </a:pPr>
            <a:endParaRPr/>
          </a:p>
        </p:txBody>
      </p:sp>
      <p:sp>
        <p:nvSpPr>
          <p:cNvPr id="149" name="Google Shape;149;p22"/>
          <p:cNvSpPr txBox="1">
            <a:spLocks noGrp="1"/>
          </p:cNvSpPr>
          <p:nvPr>
            <p:ph type="title" idx="4294967295"/>
          </p:nvPr>
        </p:nvSpPr>
        <p:spPr>
          <a:xfrm>
            <a:off x="797400" y="383500"/>
            <a:ext cx="6110100" cy="396300"/>
          </a:xfrm>
          <a:prstGeom prst="rect">
            <a:avLst/>
          </a:prstGeom>
        </p:spPr>
        <p:txBody>
          <a:bodyPr spcFirstLastPara="1" wrap="square" lIns="0" tIns="0" rIns="0" bIns="0" anchor="b" anchorCtr="0">
            <a:noAutofit/>
          </a:bodyPr>
          <a:lstStyle/>
          <a:p>
            <a:r>
              <a:rPr lang="en" b="1"/>
              <a:t>What’s going on? </a:t>
            </a:r>
            <a:endParaRPr b="1"/>
          </a:p>
        </p:txBody>
      </p:sp>
      <p:sp>
        <p:nvSpPr>
          <p:cNvPr id="150" name="Google Shape;150;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2"/>
                </a:solidFill>
              </a:rPr>
              <a:t>12</a:t>
            </a:fld>
            <a:endParaRPr>
              <a:solidFill>
                <a:schemeClr val="accent2"/>
              </a:solidFill>
            </a:endParaRPr>
          </a:p>
        </p:txBody>
      </p:sp>
      <p:pic>
        <p:nvPicPr>
          <p:cNvPr id="151" name="Google Shape;151;p2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661141" y="2323225"/>
            <a:ext cx="3542424" cy="2072325"/>
          </a:xfrm>
          <a:prstGeom prst="rect">
            <a:avLst/>
          </a:prstGeom>
          <a:noFill/>
          <a:ln>
            <a:noFill/>
          </a:ln>
        </p:spPr>
      </p:pic>
      <p:sp>
        <p:nvSpPr>
          <p:cNvPr id="152" name="Google Shape;152;p22"/>
          <p:cNvSpPr txBox="1"/>
          <p:nvPr/>
        </p:nvSpPr>
        <p:spPr>
          <a:xfrm>
            <a:off x="3730334" y="2225442"/>
            <a:ext cx="959449" cy="2339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Raleway Light"/>
                <a:ea typeface="Raleway Light"/>
                <a:cs typeface="Raleway Light"/>
                <a:sym typeface="Raleway Light"/>
              </a:rPr>
              <a:t>|</a:t>
            </a:r>
            <a:endParaRPr>
              <a:solidFill>
                <a:srgbClr val="FF0000"/>
              </a:solidFill>
              <a:latin typeface="Raleway Light"/>
              <a:ea typeface="Raleway Light"/>
              <a:cs typeface="Raleway Light"/>
              <a:sym typeface="Raleway Light"/>
            </a:endParaRPr>
          </a:p>
          <a:p>
            <a:pPr marL="0" lvl="0" indent="0" algn="l" rtl="0">
              <a:spcBef>
                <a:spcPts val="0"/>
              </a:spcBef>
              <a:spcAft>
                <a:spcPts val="0"/>
              </a:spcAft>
              <a:buNone/>
            </a:pPr>
            <a:r>
              <a:rPr lang="en">
                <a:solidFill>
                  <a:srgbClr val="FF0000"/>
                </a:solidFill>
                <a:latin typeface="Raleway Light"/>
                <a:ea typeface="Raleway Light"/>
                <a:cs typeface="Raleway Light"/>
                <a:sym typeface="Raleway Light"/>
              </a:rPr>
              <a:t>|</a:t>
            </a:r>
            <a:endParaRPr>
              <a:solidFill>
                <a:srgbClr val="FF0000"/>
              </a:solidFill>
              <a:latin typeface="Raleway Light"/>
              <a:ea typeface="Raleway Light"/>
              <a:cs typeface="Raleway Light"/>
              <a:sym typeface="Raleway Light"/>
            </a:endParaRPr>
          </a:p>
          <a:p>
            <a:pPr marL="0" lvl="0" indent="0" algn="l" rtl="0">
              <a:spcBef>
                <a:spcPts val="0"/>
              </a:spcBef>
              <a:spcAft>
                <a:spcPts val="0"/>
              </a:spcAft>
              <a:buNone/>
            </a:pPr>
            <a:r>
              <a:rPr lang="en">
                <a:solidFill>
                  <a:srgbClr val="FF0000"/>
                </a:solidFill>
                <a:latin typeface="Raleway Light"/>
                <a:ea typeface="Raleway Light"/>
                <a:cs typeface="Raleway Light"/>
                <a:sym typeface="Raleway Light"/>
              </a:rPr>
              <a:t>|</a:t>
            </a:r>
            <a:endParaRPr>
              <a:solidFill>
                <a:srgbClr val="FF0000"/>
              </a:solidFill>
              <a:latin typeface="Raleway Light"/>
              <a:ea typeface="Raleway Light"/>
              <a:cs typeface="Raleway Light"/>
              <a:sym typeface="Raleway Light"/>
            </a:endParaRPr>
          </a:p>
          <a:p>
            <a:pPr marL="0" lvl="0" indent="0" algn="l" rtl="0">
              <a:spcBef>
                <a:spcPts val="0"/>
              </a:spcBef>
              <a:spcAft>
                <a:spcPts val="0"/>
              </a:spcAft>
              <a:buNone/>
            </a:pPr>
            <a:r>
              <a:rPr lang="en">
                <a:solidFill>
                  <a:srgbClr val="FF0000"/>
                </a:solidFill>
                <a:latin typeface="Raleway Light"/>
                <a:ea typeface="Raleway Light"/>
                <a:cs typeface="Raleway Light"/>
                <a:sym typeface="Raleway Light"/>
              </a:rPr>
              <a:t>|</a:t>
            </a:r>
            <a:endParaRPr>
              <a:solidFill>
                <a:srgbClr val="FF0000"/>
              </a:solidFill>
              <a:latin typeface="Raleway Light"/>
              <a:ea typeface="Raleway Light"/>
              <a:cs typeface="Raleway Light"/>
              <a:sym typeface="Raleway Light"/>
            </a:endParaRPr>
          </a:p>
          <a:p>
            <a:pPr marL="0" lvl="0" indent="0" algn="l" rtl="0">
              <a:spcBef>
                <a:spcPts val="0"/>
              </a:spcBef>
              <a:spcAft>
                <a:spcPts val="0"/>
              </a:spcAft>
              <a:buNone/>
            </a:pPr>
            <a:r>
              <a:rPr lang="en">
                <a:solidFill>
                  <a:srgbClr val="FF0000"/>
                </a:solidFill>
                <a:latin typeface="Raleway Light"/>
                <a:ea typeface="Raleway Light"/>
                <a:cs typeface="Raleway Light"/>
                <a:sym typeface="Raleway Light"/>
              </a:rPr>
              <a:t>|</a:t>
            </a:r>
            <a:endParaRPr>
              <a:solidFill>
                <a:srgbClr val="FF0000"/>
              </a:solidFill>
              <a:latin typeface="Raleway Light"/>
              <a:ea typeface="Raleway Light"/>
              <a:cs typeface="Raleway Light"/>
              <a:sym typeface="Raleway Light"/>
            </a:endParaRPr>
          </a:p>
          <a:p>
            <a:pPr marL="0" lvl="0" indent="0" algn="l" rtl="0">
              <a:spcBef>
                <a:spcPts val="0"/>
              </a:spcBef>
              <a:spcAft>
                <a:spcPts val="0"/>
              </a:spcAft>
              <a:buNone/>
            </a:pPr>
            <a:r>
              <a:rPr lang="en">
                <a:solidFill>
                  <a:srgbClr val="FF0000"/>
                </a:solidFill>
                <a:latin typeface="Raleway Light"/>
                <a:ea typeface="Raleway Light"/>
                <a:cs typeface="Raleway Light"/>
                <a:sym typeface="Raleway Light"/>
              </a:rPr>
              <a:t>|</a:t>
            </a:r>
            <a:endParaRPr>
              <a:solidFill>
                <a:srgbClr val="FF0000"/>
              </a:solidFill>
              <a:latin typeface="Raleway Light"/>
              <a:ea typeface="Raleway Light"/>
              <a:cs typeface="Raleway Light"/>
              <a:sym typeface="Raleway Light"/>
            </a:endParaRPr>
          </a:p>
          <a:p>
            <a:pPr marL="0" lvl="0" indent="0" algn="l" rtl="0">
              <a:spcBef>
                <a:spcPts val="0"/>
              </a:spcBef>
              <a:spcAft>
                <a:spcPts val="0"/>
              </a:spcAft>
              <a:buNone/>
            </a:pPr>
            <a:r>
              <a:rPr lang="en">
                <a:solidFill>
                  <a:srgbClr val="FF0000"/>
                </a:solidFill>
                <a:latin typeface="Raleway Light"/>
                <a:ea typeface="Raleway Light"/>
                <a:cs typeface="Raleway Light"/>
                <a:sym typeface="Raleway Light"/>
              </a:rPr>
              <a:t>|</a:t>
            </a:r>
            <a:endParaRPr>
              <a:solidFill>
                <a:srgbClr val="FF0000"/>
              </a:solidFill>
              <a:latin typeface="Raleway Light"/>
              <a:ea typeface="Raleway Light"/>
              <a:cs typeface="Raleway Light"/>
              <a:sym typeface="Raleway Light"/>
            </a:endParaRPr>
          </a:p>
          <a:p>
            <a:pPr marL="0" lvl="0" indent="0" algn="l" rtl="0">
              <a:spcBef>
                <a:spcPts val="0"/>
              </a:spcBef>
              <a:spcAft>
                <a:spcPts val="0"/>
              </a:spcAft>
              <a:buNone/>
            </a:pPr>
            <a:r>
              <a:rPr lang="en">
                <a:solidFill>
                  <a:srgbClr val="FF0000"/>
                </a:solidFill>
                <a:latin typeface="Raleway Light"/>
                <a:ea typeface="Raleway Light"/>
                <a:cs typeface="Raleway Light"/>
                <a:sym typeface="Raleway Light"/>
              </a:rPr>
              <a:t>|</a:t>
            </a:r>
            <a:endParaRPr>
              <a:solidFill>
                <a:srgbClr val="FF0000"/>
              </a:solidFill>
              <a:latin typeface="Raleway Light"/>
              <a:ea typeface="Raleway Light"/>
              <a:cs typeface="Raleway Light"/>
              <a:sym typeface="Raleway Light"/>
            </a:endParaRPr>
          </a:p>
          <a:p>
            <a:pPr marL="0" lvl="0" indent="0" algn="l" rtl="0">
              <a:spcBef>
                <a:spcPts val="0"/>
              </a:spcBef>
              <a:spcAft>
                <a:spcPts val="0"/>
              </a:spcAft>
              <a:buNone/>
            </a:pPr>
            <a:r>
              <a:rPr lang="en">
                <a:solidFill>
                  <a:srgbClr val="FF0000"/>
                </a:solidFill>
                <a:latin typeface="Raleway Light"/>
                <a:ea typeface="Raleway Light"/>
                <a:cs typeface="Raleway Light"/>
                <a:sym typeface="Raleway Light"/>
              </a:rPr>
              <a:t>|</a:t>
            </a:r>
            <a:endParaRPr>
              <a:solidFill>
                <a:srgbClr val="FF0000"/>
              </a:solidFill>
              <a:latin typeface="Raleway Light"/>
              <a:ea typeface="Raleway Light"/>
              <a:cs typeface="Raleway Light"/>
              <a:sym typeface="Raleway Light"/>
            </a:endParaRPr>
          </a:p>
          <a:p>
            <a:pPr marL="0" lvl="0" indent="0" algn="l" rtl="0">
              <a:spcBef>
                <a:spcPts val="0"/>
              </a:spcBef>
              <a:spcAft>
                <a:spcPts val="0"/>
              </a:spcAft>
              <a:buNone/>
            </a:pPr>
            <a:endParaRPr>
              <a:latin typeface="Raleway Light"/>
              <a:ea typeface="Raleway Light"/>
              <a:cs typeface="Raleway Light"/>
              <a:sym typeface="Raleway Light"/>
            </a:endParaRPr>
          </a:p>
        </p:txBody>
      </p:sp>
    </p:spTree>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accent1"/>
            </a:gs>
          </a:gsLst>
          <a:lin ang="16198662" scaled="0"/>
        </a:gradFill>
        <a:effectLst/>
      </p:bgPr>
    </p:bg>
    <p:spTree>
      <p:nvGrpSpPr>
        <p:cNvPr id="1" name="Shape 156"/>
        <p:cNvGrpSpPr/>
        <p:nvPr/>
      </p:nvGrpSpPr>
      <p:grpSpPr>
        <a:xfrm>
          <a:off x="0" y="0"/>
          <a:ext cx="0" cy="0"/>
          <a:chOff x="0" y="0"/>
          <a:chExt cx="0" cy="0"/>
        </a:xfrm>
      </p:grpSpPr>
      <p:sp>
        <p:nvSpPr>
          <p:cNvPr id="157" name="Google Shape;157;p23"/>
          <p:cNvSpPr txBox="1">
            <a:spLocks noGrp="1"/>
          </p:cNvSpPr>
          <p:nvPr>
            <p:ph type="body" idx="4294967295"/>
          </p:nvPr>
        </p:nvSpPr>
        <p:spPr>
          <a:xfrm>
            <a:off x="797400" y="553750"/>
            <a:ext cx="7549200" cy="3113400"/>
          </a:xfrm>
          <a:prstGeom prst="rect">
            <a:avLst/>
          </a:prstGeom>
        </p:spPr>
        <p:txBody>
          <a:bodyPr spcFirstLastPara="1" wrap="square" lIns="0" tIns="0" rIns="0" bIns="0" anchor="t" anchorCtr="0">
            <a:noAutofit/>
          </a:bodyPr>
          <a:lstStyle/>
          <a:p>
            <a:pPr marL="101600" lvl="0" indent="0" algn="l" rtl="0">
              <a:spcBef>
                <a:spcPts val="0"/>
              </a:spcBef>
              <a:spcAft>
                <a:spcPts val="0"/>
              </a:spcAft>
              <a:buClr>
                <a:srgbClr val="655A87"/>
              </a:buClr>
              <a:buSzPts val="2000"/>
              <a:buNone/>
            </a:pPr>
            <a:endParaRPr lang="en" b="1"/>
          </a:p>
          <a:p>
            <a:pPr>
              <a:buClr>
                <a:srgbClr val="655A87"/>
              </a:buClr>
              <a:buFont typeface="Raleway"/>
              <a:buChar char="★"/>
            </a:pPr>
            <a:r>
              <a:rPr lang="en" b="1"/>
              <a:t>The citric acid (</a:t>
            </a:r>
            <a:r>
              <a:rPr lang="en"/>
              <a:t>C₆H₈O₇) </a:t>
            </a:r>
            <a:r>
              <a:rPr lang="en" b="1"/>
              <a:t>also dissolves in the water, separating a </a:t>
            </a:r>
            <a:r>
              <a:rPr lang="en" b="1">
                <a:highlight>
                  <a:srgbClr val="FFF2CC"/>
                </a:highlight>
                <a:latin typeface="Raleway"/>
                <a:ea typeface="Raleway"/>
                <a:cs typeface="Raleway"/>
                <a:sym typeface="Raleway"/>
              </a:rPr>
              <a:t>positively charged hydrogen molecule (H+)</a:t>
            </a:r>
            <a:r>
              <a:rPr lang="en" b="1"/>
              <a:t>. </a:t>
            </a:r>
            <a:endParaRPr b="1"/>
          </a:p>
          <a:p>
            <a:pPr marL="0" lvl="0" indent="0" algn="l" rtl="0">
              <a:spcBef>
                <a:spcPts val="600"/>
              </a:spcBef>
              <a:spcAft>
                <a:spcPts val="0"/>
              </a:spcAft>
              <a:buNone/>
            </a:pPr>
            <a:endParaRPr b="1"/>
          </a:p>
          <a:p>
            <a:pPr marL="0" lvl="0" indent="0" algn="l" rtl="0">
              <a:spcBef>
                <a:spcPts val="600"/>
              </a:spcBef>
              <a:spcAft>
                <a:spcPts val="600"/>
              </a:spcAft>
              <a:buNone/>
            </a:pPr>
            <a:endParaRPr/>
          </a:p>
        </p:txBody>
      </p:sp>
      <p:sp>
        <p:nvSpPr>
          <p:cNvPr id="158" name="Google Shape;158;p23"/>
          <p:cNvSpPr txBox="1">
            <a:spLocks noGrp="1"/>
          </p:cNvSpPr>
          <p:nvPr>
            <p:ph type="title" idx="4294967295"/>
          </p:nvPr>
        </p:nvSpPr>
        <p:spPr>
          <a:xfrm>
            <a:off x="797400" y="383500"/>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a:t>What’s going on? </a:t>
            </a:r>
            <a:endParaRPr b="1"/>
          </a:p>
        </p:txBody>
      </p:sp>
      <p:sp>
        <p:nvSpPr>
          <p:cNvPr id="159" name="Google Shape;159;p2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2"/>
                </a:solidFill>
              </a:rPr>
              <a:t>13</a:t>
            </a:fld>
            <a:endParaRPr>
              <a:solidFill>
                <a:schemeClr val="accent2"/>
              </a:solidFill>
            </a:endParaRPr>
          </a:p>
        </p:txBody>
      </p:sp>
      <p:pic>
        <p:nvPicPr>
          <p:cNvPr id="160" name="Google Shape;160;p23"/>
          <p:cNvPicPr preferRelativeResize="0"/>
          <p:nvPr/>
        </p:nvPicPr>
        <p:blipFill>
          <a:blip r:embed="rId4">
            <a:alphaModFix/>
          </a:blip>
          <a:stretch>
            <a:fillRect/>
          </a:stretch>
        </p:blipFill>
        <p:spPr>
          <a:xfrm>
            <a:off x="2540304" y="2291963"/>
            <a:ext cx="3722908" cy="1965550"/>
          </a:xfrm>
          <a:prstGeom prst="rect">
            <a:avLst/>
          </a:prstGeom>
          <a:noFill/>
          <a:ln>
            <a:noFill/>
          </a:ln>
        </p:spPr>
      </p:pic>
      <p:sp>
        <p:nvSpPr>
          <p:cNvPr id="161" name="Google Shape;161;p23"/>
          <p:cNvSpPr txBox="1"/>
          <p:nvPr/>
        </p:nvSpPr>
        <p:spPr>
          <a:xfrm>
            <a:off x="2797067" y="2907733"/>
            <a:ext cx="1377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Raleway Light"/>
                <a:ea typeface="Raleway Light"/>
                <a:cs typeface="Raleway Light"/>
                <a:sym typeface="Raleway Light"/>
              </a:rPr>
              <a:t>|</a:t>
            </a:r>
            <a:endParaRPr>
              <a:solidFill>
                <a:srgbClr val="FF0000"/>
              </a:solidFill>
              <a:latin typeface="Raleway Light"/>
              <a:ea typeface="Raleway Light"/>
              <a:cs typeface="Raleway Light"/>
              <a:sym typeface="Raleway Light"/>
            </a:endParaRPr>
          </a:p>
          <a:p>
            <a:pPr marL="0" lvl="0" indent="0" algn="l" rtl="0">
              <a:spcBef>
                <a:spcPts val="0"/>
              </a:spcBef>
              <a:spcAft>
                <a:spcPts val="0"/>
              </a:spcAft>
              <a:buNone/>
            </a:pPr>
            <a:r>
              <a:rPr lang="en">
                <a:solidFill>
                  <a:srgbClr val="FF0000"/>
                </a:solidFill>
                <a:latin typeface="Raleway Light"/>
                <a:ea typeface="Raleway Light"/>
                <a:cs typeface="Raleway Light"/>
                <a:sym typeface="Raleway Light"/>
              </a:rPr>
              <a:t>|</a:t>
            </a:r>
            <a:endParaRPr>
              <a:solidFill>
                <a:srgbClr val="FF0000"/>
              </a:solidFill>
              <a:latin typeface="Raleway Light"/>
              <a:ea typeface="Raleway Light"/>
              <a:cs typeface="Raleway Light"/>
              <a:sym typeface="Raleway Light"/>
            </a:endParaRPr>
          </a:p>
          <a:p>
            <a:pPr marL="0" lvl="0" indent="0" algn="l" rtl="0">
              <a:spcBef>
                <a:spcPts val="0"/>
              </a:spcBef>
              <a:spcAft>
                <a:spcPts val="0"/>
              </a:spcAft>
              <a:buNone/>
            </a:pPr>
            <a:r>
              <a:rPr lang="en">
                <a:solidFill>
                  <a:srgbClr val="FF0000"/>
                </a:solidFill>
                <a:latin typeface="Raleway Light"/>
                <a:ea typeface="Raleway Light"/>
                <a:cs typeface="Raleway Light"/>
                <a:sym typeface="Raleway Light"/>
              </a:rPr>
              <a:t>|</a:t>
            </a:r>
            <a:endParaRPr>
              <a:solidFill>
                <a:srgbClr val="FF0000"/>
              </a:solidFill>
              <a:latin typeface="Raleway Light"/>
              <a:ea typeface="Raleway Light"/>
              <a:cs typeface="Raleway Light"/>
              <a:sym typeface="Raleway Light"/>
            </a:endParaRPr>
          </a:p>
          <a:p>
            <a:pPr marL="0" lvl="0" indent="0" algn="l" rtl="0">
              <a:spcBef>
                <a:spcPts val="0"/>
              </a:spcBef>
              <a:spcAft>
                <a:spcPts val="0"/>
              </a:spcAft>
              <a:buNone/>
            </a:pPr>
            <a:r>
              <a:rPr lang="en">
                <a:solidFill>
                  <a:srgbClr val="FF0000"/>
                </a:solidFill>
                <a:latin typeface="Raleway Light"/>
                <a:ea typeface="Raleway Light"/>
                <a:cs typeface="Raleway Light"/>
                <a:sym typeface="Raleway Light"/>
              </a:rPr>
              <a:t>|</a:t>
            </a:r>
            <a:endParaRPr>
              <a:solidFill>
                <a:srgbClr val="FF0000"/>
              </a:solidFill>
              <a:latin typeface="Raleway Light"/>
              <a:ea typeface="Raleway Light"/>
              <a:cs typeface="Raleway Light"/>
              <a:sym typeface="Raleway Light"/>
            </a:endParaRPr>
          </a:p>
          <a:p>
            <a:pPr marL="0" lvl="0" indent="0" algn="l" rtl="0">
              <a:spcBef>
                <a:spcPts val="0"/>
              </a:spcBef>
              <a:spcAft>
                <a:spcPts val="0"/>
              </a:spcAft>
              <a:buNone/>
            </a:pPr>
            <a:endParaRPr>
              <a:latin typeface="Raleway Light"/>
              <a:ea typeface="Raleway Light"/>
              <a:cs typeface="Raleway Light"/>
              <a:sym typeface="Raleway Light"/>
            </a:endParaRPr>
          </a:p>
        </p:txBody>
      </p:sp>
    </p:spTree>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accent1"/>
            </a:gs>
          </a:gsLst>
          <a:lin ang="16198662" scaled="0"/>
        </a:gradFill>
        <a:effectLst/>
      </p:bgPr>
    </p:bg>
    <p:spTree>
      <p:nvGrpSpPr>
        <p:cNvPr id="1" name="Shape 165"/>
        <p:cNvGrpSpPr/>
        <p:nvPr/>
      </p:nvGrpSpPr>
      <p:grpSpPr>
        <a:xfrm>
          <a:off x="0" y="0"/>
          <a:ext cx="0" cy="0"/>
          <a:chOff x="0" y="0"/>
          <a:chExt cx="0" cy="0"/>
        </a:xfrm>
      </p:grpSpPr>
      <p:sp>
        <p:nvSpPr>
          <p:cNvPr id="166" name="Google Shape;166;p24"/>
          <p:cNvSpPr txBox="1">
            <a:spLocks noGrp="1"/>
          </p:cNvSpPr>
          <p:nvPr>
            <p:ph type="body" idx="4294967295"/>
          </p:nvPr>
        </p:nvSpPr>
        <p:spPr>
          <a:xfrm>
            <a:off x="797400" y="617250"/>
            <a:ext cx="7549200" cy="3113400"/>
          </a:xfrm>
          <a:prstGeom prst="rect">
            <a:avLst/>
          </a:prstGeom>
        </p:spPr>
        <p:txBody>
          <a:bodyPr spcFirstLastPara="1" wrap="square" lIns="0" tIns="0" rIns="0" bIns="0" anchor="t" anchorCtr="0">
            <a:noAutofit/>
          </a:bodyPr>
          <a:lstStyle/>
          <a:p>
            <a:pPr marL="101600" lvl="0" indent="0" algn="l" rtl="0">
              <a:spcBef>
                <a:spcPts val="0"/>
              </a:spcBef>
              <a:spcAft>
                <a:spcPts val="0"/>
              </a:spcAft>
              <a:buClr>
                <a:srgbClr val="655A87"/>
              </a:buClr>
              <a:buSzPts val="2000"/>
              <a:buNone/>
            </a:pPr>
            <a:endParaRPr lang="en" b="1"/>
          </a:p>
          <a:p>
            <a:pPr>
              <a:lnSpc>
                <a:spcPct val="114999"/>
              </a:lnSpc>
              <a:buClr>
                <a:srgbClr val="655A87"/>
              </a:buClr>
              <a:buFont typeface="Raleway"/>
              <a:buChar char="★"/>
            </a:pPr>
            <a:r>
              <a:rPr lang="en" b="1"/>
              <a:t>Citric Acid donates a hydrogen (H+) to Baking Soda, which accepts it</a:t>
            </a:r>
          </a:p>
          <a:p>
            <a:pPr marL="0" indent="0">
              <a:spcBef>
                <a:spcPts val="600"/>
              </a:spcBef>
              <a:buNone/>
            </a:pPr>
            <a:endParaRPr b="1"/>
          </a:p>
          <a:p>
            <a:pPr marL="0" lvl="0" indent="0" algn="l" rtl="0">
              <a:spcBef>
                <a:spcPts val="600"/>
              </a:spcBef>
              <a:spcAft>
                <a:spcPts val="600"/>
              </a:spcAft>
              <a:buNone/>
            </a:pPr>
            <a:endParaRPr/>
          </a:p>
        </p:txBody>
      </p:sp>
      <p:sp>
        <p:nvSpPr>
          <p:cNvPr id="167" name="Google Shape;167;p24"/>
          <p:cNvSpPr txBox="1">
            <a:spLocks noGrp="1"/>
          </p:cNvSpPr>
          <p:nvPr>
            <p:ph type="title" idx="4294967295"/>
          </p:nvPr>
        </p:nvSpPr>
        <p:spPr>
          <a:xfrm>
            <a:off x="797400" y="383500"/>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a:t>What’s going on? </a:t>
            </a:r>
            <a:endParaRPr b="1"/>
          </a:p>
        </p:txBody>
      </p:sp>
      <p:sp>
        <p:nvSpPr>
          <p:cNvPr id="168" name="Google Shape;168;p2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2"/>
                </a:solidFill>
              </a:rPr>
              <a:t>14</a:t>
            </a:fld>
            <a:endParaRPr>
              <a:solidFill>
                <a:schemeClr val="accent2"/>
              </a:solidFill>
            </a:endParaRPr>
          </a:p>
        </p:txBody>
      </p:sp>
      <p:sp>
        <p:nvSpPr>
          <p:cNvPr id="169" name="Google Shape;169;p24"/>
          <p:cNvSpPr txBox="1"/>
          <p:nvPr/>
        </p:nvSpPr>
        <p:spPr>
          <a:xfrm>
            <a:off x="1076400" y="4662700"/>
            <a:ext cx="72702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FF0000"/>
                </a:solidFill>
                <a:latin typeface="Raleway"/>
                <a:ea typeface="Raleway"/>
                <a:cs typeface="Raleway"/>
                <a:sym typeface="Raleway"/>
              </a:rPr>
              <a:t>Which one is the base? Which one is an acid?</a:t>
            </a:r>
            <a:endParaRPr sz="1500" b="1">
              <a:solidFill>
                <a:srgbClr val="FF0000"/>
              </a:solidFill>
              <a:latin typeface="Raleway"/>
              <a:ea typeface="Raleway"/>
              <a:cs typeface="Raleway"/>
              <a:sym typeface="Raleway"/>
            </a:endParaRPr>
          </a:p>
        </p:txBody>
      </p:sp>
      <p:pic>
        <p:nvPicPr>
          <p:cNvPr id="2" name="Picture 2" descr="Diagram&#10;&#10;Description automatically generated">
            <a:extLst>
              <a:ext uri="{FF2B5EF4-FFF2-40B4-BE49-F238E27FC236}">
                <a16:creationId xmlns:a16="http://schemas.microsoft.com/office/drawing/2014/main" id="{4535A75D-7742-4B84-8680-9B9108D1CCB9}"/>
              </a:ext>
            </a:extLst>
          </p:cNvPr>
          <p:cNvPicPr>
            <a:picLocks noChangeAspect="1"/>
          </p:cNvPicPr>
          <p:nvPr/>
        </p:nvPicPr>
        <p:blipFill>
          <a:blip r:embed="rId4"/>
          <a:stretch>
            <a:fillRect/>
          </a:stretch>
        </p:blipFill>
        <p:spPr>
          <a:xfrm>
            <a:off x="1115483" y="1824062"/>
            <a:ext cx="6976533" cy="2352626"/>
          </a:xfrm>
          <a:prstGeom prst="rect">
            <a:avLst/>
          </a:prstGeom>
        </p:spPr>
      </p:pic>
      <p:cxnSp>
        <p:nvCxnSpPr>
          <p:cNvPr id="3" name="Straight Arrow Connector 2">
            <a:extLst>
              <a:ext uri="{FF2B5EF4-FFF2-40B4-BE49-F238E27FC236}">
                <a16:creationId xmlns:a16="http://schemas.microsoft.com/office/drawing/2014/main" id="{190A85A5-ECE3-4611-B72E-A0D667809197}"/>
              </a:ext>
            </a:extLst>
          </p:cNvPr>
          <p:cNvCxnSpPr/>
          <p:nvPr/>
        </p:nvCxnSpPr>
        <p:spPr>
          <a:xfrm flipV="1">
            <a:off x="6369050" y="2605616"/>
            <a:ext cx="872067" cy="6519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8C68C779-4332-4033-801F-BABAC928AEEF}"/>
              </a:ext>
            </a:extLst>
          </p:cNvPr>
          <p:cNvSpPr txBox="1"/>
          <p:nvPr/>
        </p:nvSpPr>
        <p:spPr>
          <a:xfrm>
            <a:off x="4570942" y="3184525"/>
            <a:ext cx="2743200" cy="276999"/>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Arial"/>
              </a:rPr>
              <a:t>Baking Soda accepts the hydrogen</a:t>
            </a:r>
          </a:p>
        </p:txBody>
      </p:sp>
      <p:cxnSp>
        <p:nvCxnSpPr>
          <p:cNvPr id="5" name="Straight Arrow Connector 4">
            <a:extLst>
              <a:ext uri="{FF2B5EF4-FFF2-40B4-BE49-F238E27FC236}">
                <a16:creationId xmlns:a16="http://schemas.microsoft.com/office/drawing/2014/main" id="{BF02C4F9-6F7C-4DAE-ABE7-DB723574904B}"/>
              </a:ext>
            </a:extLst>
          </p:cNvPr>
          <p:cNvCxnSpPr/>
          <p:nvPr/>
        </p:nvCxnSpPr>
        <p:spPr>
          <a:xfrm>
            <a:off x="5056716" y="1849967"/>
            <a:ext cx="416984" cy="6498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D0C1BD3-E1EB-4F5A-BC4F-535897DC1163}"/>
              </a:ext>
            </a:extLst>
          </p:cNvPr>
          <p:cNvSpPr txBox="1"/>
          <p:nvPr/>
        </p:nvSpPr>
        <p:spPr>
          <a:xfrm>
            <a:off x="3925358" y="1491192"/>
            <a:ext cx="2743200" cy="46166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Arial"/>
              </a:rPr>
              <a:t>Citric Acid donates the hydrogen. It is replaced by sodium.</a:t>
            </a:r>
          </a:p>
        </p:txBody>
      </p:sp>
      <p:cxnSp>
        <p:nvCxnSpPr>
          <p:cNvPr id="8" name="Straight Arrow Connector 7">
            <a:extLst>
              <a:ext uri="{FF2B5EF4-FFF2-40B4-BE49-F238E27FC236}">
                <a16:creationId xmlns:a16="http://schemas.microsoft.com/office/drawing/2014/main" id="{B4503ADF-AA8A-4C5D-99B1-B97F3638FAA2}"/>
              </a:ext>
            </a:extLst>
          </p:cNvPr>
          <p:cNvCxnSpPr/>
          <p:nvPr/>
        </p:nvCxnSpPr>
        <p:spPr>
          <a:xfrm flipH="1">
            <a:off x="3150660" y="1865842"/>
            <a:ext cx="768349" cy="6074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accent1"/>
            </a:gs>
          </a:gsLst>
          <a:lin ang="16198662" scaled="0"/>
        </a:gradFill>
        <a:effectLst/>
      </p:bgPr>
    </p:bg>
    <p:spTree>
      <p:nvGrpSpPr>
        <p:cNvPr id="1" name="Shape 165"/>
        <p:cNvGrpSpPr/>
        <p:nvPr/>
      </p:nvGrpSpPr>
      <p:grpSpPr>
        <a:xfrm>
          <a:off x="0" y="0"/>
          <a:ext cx="0" cy="0"/>
          <a:chOff x="0" y="0"/>
          <a:chExt cx="0" cy="0"/>
        </a:xfrm>
      </p:grpSpPr>
      <p:sp>
        <p:nvSpPr>
          <p:cNvPr id="166" name="Google Shape;166;p24"/>
          <p:cNvSpPr txBox="1">
            <a:spLocks noGrp="1"/>
          </p:cNvSpPr>
          <p:nvPr>
            <p:ph type="body" idx="4294967295"/>
          </p:nvPr>
        </p:nvSpPr>
        <p:spPr>
          <a:xfrm>
            <a:off x="797400" y="617250"/>
            <a:ext cx="7549200" cy="3113400"/>
          </a:xfrm>
          <a:prstGeom prst="rect">
            <a:avLst/>
          </a:prstGeom>
        </p:spPr>
        <p:txBody>
          <a:bodyPr spcFirstLastPara="1" wrap="square" lIns="0" tIns="0" rIns="0" bIns="0" anchor="t" anchorCtr="0">
            <a:noAutofit/>
          </a:bodyPr>
          <a:lstStyle/>
          <a:p>
            <a:pPr marL="101600" lvl="0" indent="0" algn="l" rtl="0">
              <a:spcBef>
                <a:spcPts val="0"/>
              </a:spcBef>
              <a:spcAft>
                <a:spcPts val="0"/>
              </a:spcAft>
              <a:buClr>
                <a:srgbClr val="655A87"/>
              </a:buClr>
              <a:buSzPts val="2000"/>
              <a:buNone/>
            </a:pPr>
            <a:endParaRPr lang="en" b="1"/>
          </a:p>
          <a:p>
            <a:pPr>
              <a:lnSpc>
                <a:spcPct val="114999"/>
              </a:lnSpc>
              <a:buClr>
                <a:srgbClr val="655A87"/>
              </a:buClr>
              <a:buFont typeface="Raleway"/>
              <a:buChar char="★"/>
            </a:pPr>
            <a:r>
              <a:rPr lang="en" b="1"/>
              <a:t>This produces CO2, a fizzing gas that makes your bath fun and exciting!</a:t>
            </a:r>
          </a:p>
          <a:p>
            <a:pPr marL="0" indent="0">
              <a:spcBef>
                <a:spcPts val="600"/>
              </a:spcBef>
              <a:buNone/>
            </a:pPr>
            <a:endParaRPr b="1"/>
          </a:p>
          <a:p>
            <a:pPr marL="0" lvl="0" indent="0" algn="l" rtl="0">
              <a:spcBef>
                <a:spcPts val="600"/>
              </a:spcBef>
              <a:spcAft>
                <a:spcPts val="600"/>
              </a:spcAft>
              <a:buNone/>
            </a:pPr>
            <a:endParaRPr/>
          </a:p>
        </p:txBody>
      </p:sp>
      <p:sp>
        <p:nvSpPr>
          <p:cNvPr id="167" name="Google Shape;167;p24"/>
          <p:cNvSpPr txBox="1">
            <a:spLocks noGrp="1"/>
          </p:cNvSpPr>
          <p:nvPr>
            <p:ph type="title" idx="4294967295"/>
          </p:nvPr>
        </p:nvSpPr>
        <p:spPr>
          <a:xfrm>
            <a:off x="797400" y="383500"/>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a:t>What’s going on? </a:t>
            </a:r>
            <a:endParaRPr b="1"/>
          </a:p>
        </p:txBody>
      </p:sp>
      <p:sp>
        <p:nvSpPr>
          <p:cNvPr id="168" name="Google Shape;168;p2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2"/>
                </a:solidFill>
              </a:rPr>
              <a:t>15</a:t>
            </a:fld>
            <a:endParaRPr>
              <a:solidFill>
                <a:schemeClr val="accent2"/>
              </a:solidFill>
            </a:endParaRPr>
          </a:p>
        </p:txBody>
      </p:sp>
      <p:sp>
        <p:nvSpPr>
          <p:cNvPr id="169" name="Google Shape;169;p24"/>
          <p:cNvSpPr txBox="1"/>
          <p:nvPr/>
        </p:nvSpPr>
        <p:spPr>
          <a:xfrm>
            <a:off x="1076400" y="4662700"/>
            <a:ext cx="72702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en" sz="1500" b="1">
              <a:solidFill>
                <a:srgbClr val="FF0000"/>
              </a:solidFill>
              <a:latin typeface="Raleway"/>
              <a:ea typeface="Raleway"/>
              <a:cs typeface="Raleway"/>
            </a:endParaRPr>
          </a:p>
        </p:txBody>
      </p:sp>
      <p:pic>
        <p:nvPicPr>
          <p:cNvPr id="2" name="Picture 2" descr="Diagram&#10;&#10;Description automatically generated">
            <a:extLst>
              <a:ext uri="{FF2B5EF4-FFF2-40B4-BE49-F238E27FC236}">
                <a16:creationId xmlns:a16="http://schemas.microsoft.com/office/drawing/2014/main" id="{4535A75D-7742-4B84-8680-9B9108D1CCB9}"/>
              </a:ext>
            </a:extLst>
          </p:cNvPr>
          <p:cNvPicPr>
            <a:picLocks noChangeAspect="1"/>
          </p:cNvPicPr>
          <p:nvPr/>
        </p:nvPicPr>
        <p:blipFill>
          <a:blip r:embed="rId4"/>
          <a:stretch>
            <a:fillRect/>
          </a:stretch>
        </p:blipFill>
        <p:spPr>
          <a:xfrm>
            <a:off x="1115483" y="1824062"/>
            <a:ext cx="6976533" cy="2352626"/>
          </a:xfrm>
          <a:prstGeom prst="rect">
            <a:avLst/>
          </a:prstGeom>
        </p:spPr>
      </p:pic>
      <p:cxnSp>
        <p:nvCxnSpPr>
          <p:cNvPr id="7" name="Straight Arrow Connector 6">
            <a:extLst>
              <a:ext uri="{FF2B5EF4-FFF2-40B4-BE49-F238E27FC236}">
                <a16:creationId xmlns:a16="http://schemas.microsoft.com/office/drawing/2014/main" id="{F01A04DB-6916-4CA8-B4C0-0917D34AE848}"/>
              </a:ext>
            </a:extLst>
          </p:cNvPr>
          <p:cNvCxnSpPr/>
          <p:nvPr/>
        </p:nvCxnSpPr>
        <p:spPr>
          <a:xfrm flipV="1">
            <a:off x="5476315" y="3919818"/>
            <a:ext cx="1343025" cy="184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573605"/>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2"/>
            </a:gs>
          </a:gsLst>
          <a:lin ang="0" scaled="0"/>
        </a:gradFill>
        <a:effectLst/>
      </p:bgPr>
    </p:bg>
    <p:spTree>
      <p:nvGrpSpPr>
        <p:cNvPr id="1" name="Shape 213"/>
        <p:cNvGrpSpPr/>
        <p:nvPr/>
      </p:nvGrpSpPr>
      <p:grpSpPr>
        <a:xfrm>
          <a:off x="0" y="0"/>
          <a:ext cx="0" cy="0"/>
          <a:chOff x="0" y="0"/>
          <a:chExt cx="0" cy="0"/>
        </a:xfrm>
      </p:grpSpPr>
      <p:sp>
        <p:nvSpPr>
          <p:cNvPr id="219" name="Google Shape;219;p29"/>
          <p:cNvSpPr txBox="1"/>
          <p:nvPr/>
        </p:nvSpPr>
        <p:spPr>
          <a:xfrm>
            <a:off x="1463110" y="0"/>
            <a:ext cx="6881182" cy="1231076"/>
          </a:xfrm>
          <a:prstGeom prst="rect">
            <a:avLst/>
          </a:prstGeom>
          <a:noFill/>
          <a:ln>
            <a:noFill/>
          </a:ln>
        </p:spPr>
        <p:txBody>
          <a:bodyPr spcFirstLastPara="1" wrap="square" lIns="91425" tIns="91425" rIns="91425" bIns="91425" anchor="t" anchorCtr="0">
            <a:spAutoFit/>
          </a:bodyPr>
          <a:lstStyle/>
          <a:p>
            <a:pPr>
              <a:lnSpc>
                <a:spcPct val="90000"/>
              </a:lnSpc>
            </a:pPr>
            <a:r>
              <a:rPr lang="en" sz="6000">
                <a:solidFill>
                  <a:schemeClr val="accent2">
                    <a:lumMod val="50000"/>
                  </a:schemeClr>
                </a:solidFill>
                <a:latin typeface="Satisfy"/>
                <a:ea typeface="Satisfy"/>
                <a:cs typeface="Satisfy"/>
              </a:rPr>
              <a:t>Chemical Engineering</a:t>
            </a:r>
          </a:p>
          <a:p>
            <a:pPr marL="0" lvl="0" indent="0" algn="l" rtl="0">
              <a:spcBef>
                <a:spcPts val="0"/>
              </a:spcBef>
              <a:spcAft>
                <a:spcPts val="0"/>
              </a:spcAft>
              <a:buNone/>
            </a:pPr>
            <a:endParaRPr>
              <a:latin typeface="Raleway Light"/>
              <a:ea typeface="Raleway Light"/>
              <a:cs typeface="Raleway Light"/>
              <a:sym typeface="Raleway Light"/>
            </a:endParaRPr>
          </a:p>
        </p:txBody>
      </p:sp>
      <p:pic>
        <p:nvPicPr>
          <p:cNvPr id="2" name="Picture 2">
            <a:extLst>
              <a:ext uri="{FF2B5EF4-FFF2-40B4-BE49-F238E27FC236}">
                <a16:creationId xmlns:a16="http://schemas.microsoft.com/office/drawing/2014/main" id="{59CE0C5F-7C02-4D48-BF6D-833D093691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939" y="1366209"/>
            <a:ext cx="4080293" cy="2982582"/>
          </a:xfrm>
          <a:prstGeom prst="rect">
            <a:avLst/>
          </a:prstGeom>
        </p:spPr>
      </p:pic>
      <p:sp>
        <p:nvSpPr>
          <p:cNvPr id="3" name="TextBox 2">
            <a:extLst>
              <a:ext uri="{FF2B5EF4-FFF2-40B4-BE49-F238E27FC236}">
                <a16:creationId xmlns:a16="http://schemas.microsoft.com/office/drawing/2014/main" id="{A8CD44EF-261C-4D62-9446-29019CD89C08}"/>
              </a:ext>
            </a:extLst>
          </p:cNvPr>
          <p:cNvSpPr txBox="1"/>
          <p:nvPr/>
        </p:nvSpPr>
        <p:spPr>
          <a:xfrm>
            <a:off x="4364966" y="1361895"/>
            <a:ext cx="4371435" cy="2970044"/>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700">
              <a:latin typeface="Raleway"/>
              <a:cs typeface="Arial"/>
            </a:endParaRPr>
          </a:p>
          <a:p>
            <a:r>
              <a:rPr lang="en-US" sz="1700">
                <a:latin typeface="Raleway"/>
                <a:cs typeface="Arial"/>
              </a:rPr>
              <a:t>Chemical Engineers...</a:t>
            </a:r>
            <a:endParaRPr lang="en-US">
              <a:latin typeface="Raleway"/>
            </a:endParaRPr>
          </a:p>
          <a:p>
            <a:pPr marL="285750" indent="-285750">
              <a:buFont typeface="Wingdings"/>
              <a:buChar char="v"/>
            </a:pPr>
            <a:r>
              <a:rPr lang="en-US" sz="1700">
                <a:latin typeface="Raleway"/>
                <a:cs typeface="Arial"/>
              </a:rPr>
              <a:t>Use chemistry and biology to solve real world problems</a:t>
            </a:r>
          </a:p>
          <a:p>
            <a:pPr marL="285750" indent="-285750">
              <a:buFont typeface="Wingdings"/>
              <a:buChar char="v"/>
            </a:pPr>
            <a:r>
              <a:rPr lang="en-US" sz="1700">
                <a:latin typeface="Raleway"/>
                <a:cs typeface="Arial"/>
              </a:rPr>
              <a:t>Apply scientific principles to create brand new chemicals and associated products</a:t>
            </a:r>
          </a:p>
          <a:p>
            <a:pPr marL="285750" indent="-285750">
              <a:buFont typeface="Wingdings"/>
              <a:buChar char="v"/>
            </a:pPr>
            <a:r>
              <a:rPr lang="en-US" sz="1700">
                <a:latin typeface="Raleway"/>
                <a:cs typeface="Arial"/>
              </a:rPr>
              <a:t>Manufacture medicines to help illnesses</a:t>
            </a:r>
          </a:p>
          <a:p>
            <a:pPr marL="285750" indent="-285750">
              <a:buFont typeface="Wingdings"/>
              <a:buChar char="v"/>
            </a:pPr>
            <a:r>
              <a:rPr lang="en-US" sz="1700">
                <a:latin typeface="Raleway"/>
                <a:cs typeface="Arial"/>
              </a:rPr>
              <a:t>Design plastics, papers, and dyes</a:t>
            </a:r>
          </a:p>
          <a:p>
            <a:r>
              <a:rPr lang="en-US" sz="1700">
                <a:latin typeface="Raleway"/>
                <a:cs typeface="Arial"/>
              </a:rPr>
              <a:t>                             … And so much more!</a:t>
            </a:r>
          </a:p>
        </p:txBody>
      </p:sp>
      <p:sp>
        <p:nvSpPr>
          <p:cNvPr id="4" name="TextBox 3">
            <a:extLst>
              <a:ext uri="{FF2B5EF4-FFF2-40B4-BE49-F238E27FC236}">
                <a16:creationId xmlns:a16="http://schemas.microsoft.com/office/drawing/2014/main" id="{F23BFA8C-DAC2-4F9D-9CD9-FB33C0067098}"/>
              </a:ext>
            </a:extLst>
          </p:cNvPr>
          <p:cNvSpPr txBox="1"/>
          <p:nvPr/>
        </p:nvSpPr>
        <p:spPr>
          <a:xfrm>
            <a:off x="194633" y="922487"/>
            <a:ext cx="5751662" cy="307777"/>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Raleway"/>
                <a:cs typeface="Arial"/>
              </a:rPr>
              <a:t>Chemical Engineers make products like bath bombs every day! </a:t>
            </a:r>
          </a:p>
        </p:txBody>
      </p:sp>
      <p:sp>
        <p:nvSpPr>
          <p:cNvPr id="5" name="TextBox 4">
            <a:extLst>
              <a:ext uri="{FF2B5EF4-FFF2-40B4-BE49-F238E27FC236}">
                <a16:creationId xmlns:a16="http://schemas.microsoft.com/office/drawing/2014/main" id="{F29CEC8B-D226-4602-910C-64A9D17CFACE}"/>
              </a:ext>
            </a:extLst>
          </p:cNvPr>
          <p:cNvSpPr txBox="1"/>
          <p:nvPr/>
        </p:nvSpPr>
        <p:spPr>
          <a:xfrm>
            <a:off x="5303089" y="4542886"/>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Do you know any Chemical Engineers?</a:t>
            </a:r>
          </a:p>
        </p:txBody>
      </p:sp>
      <p:sp>
        <p:nvSpPr>
          <p:cNvPr id="7" name="TextBox 6">
            <a:extLst>
              <a:ext uri="{FF2B5EF4-FFF2-40B4-BE49-F238E27FC236}">
                <a16:creationId xmlns:a16="http://schemas.microsoft.com/office/drawing/2014/main" id="{4B24CD1D-A365-473E-BCEB-FC5092661EB2}"/>
              </a:ext>
            </a:extLst>
          </p:cNvPr>
          <p:cNvSpPr txBox="1"/>
          <p:nvPr/>
        </p:nvSpPr>
        <p:spPr>
          <a:xfrm>
            <a:off x="129936" y="4588714"/>
            <a:ext cx="43067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What are some things in your daily life that Chemical Engineers make? </a:t>
            </a:r>
          </a:p>
        </p:txBody>
      </p:sp>
    </p:spTree>
    <p:extLst>
      <p:ext uri="{BB962C8B-B14F-4D97-AF65-F5344CB8AC3E}">
        <p14:creationId xmlns:p14="http://schemas.microsoft.com/office/powerpoint/2010/main" val="384485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accent1"/>
            </a:gs>
          </a:gsLst>
          <a:lin ang="16198662" scaled="0"/>
        </a:gradFill>
        <a:effectLst/>
      </p:bgPr>
    </p:bg>
    <p:spTree>
      <p:nvGrpSpPr>
        <p:cNvPr id="1" name="Shape 203"/>
        <p:cNvGrpSpPr/>
        <p:nvPr/>
      </p:nvGrpSpPr>
      <p:grpSpPr>
        <a:xfrm>
          <a:off x="0" y="0"/>
          <a:ext cx="0" cy="0"/>
          <a:chOff x="0" y="0"/>
          <a:chExt cx="0" cy="0"/>
        </a:xfrm>
      </p:grpSpPr>
      <p:sp>
        <p:nvSpPr>
          <p:cNvPr id="4" name="Title 3">
            <a:extLst>
              <a:ext uri="{FF2B5EF4-FFF2-40B4-BE49-F238E27FC236}">
                <a16:creationId xmlns:a16="http://schemas.microsoft.com/office/drawing/2014/main" id="{CBA2183E-7D0B-4073-AA58-C955A8E93FD0}"/>
              </a:ext>
            </a:extLst>
          </p:cNvPr>
          <p:cNvSpPr>
            <a:spLocks noGrp="1"/>
          </p:cNvSpPr>
          <p:nvPr>
            <p:ph type="ctrTitle"/>
          </p:nvPr>
        </p:nvSpPr>
        <p:spPr>
          <a:xfrm>
            <a:off x="855300" y="-367454"/>
            <a:ext cx="7433400" cy="1159800"/>
          </a:xfrm>
        </p:spPr>
        <p:txBody>
          <a:bodyPr/>
          <a:lstStyle/>
          <a:p>
            <a:r>
              <a:rPr lang="en-US">
                <a:solidFill>
                  <a:schemeClr val="accent2">
                    <a:lumMod val="50000"/>
                  </a:schemeClr>
                </a:solidFill>
              </a:rPr>
              <a:t>Chemical Engineering @ UConn</a:t>
            </a:r>
          </a:p>
        </p:txBody>
      </p:sp>
      <p:pic>
        <p:nvPicPr>
          <p:cNvPr id="8" name="Picture 8">
            <a:extLst>
              <a:ext uri="{FF2B5EF4-FFF2-40B4-BE49-F238E27FC236}">
                <a16:creationId xmlns:a16="http://schemas.microsoft.com/office/drawing/2014/main" id="{74455FDB-9BC2-4D36-9B00-9244298757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721" y="873563"/>
            <a:ext cx="4414567" cy="1509346"/>
          </a:xfrm>
          <a:prstGeom prst="rect">
            <a:avLst/>
          </a:prstGeom>
        </p:spPr>
      </p:pic>
      <p:pic>
        <p:nvPicPr>
          <p:cNvPr id="9" name="Picture 9" descr="A group of people posing for a photo&#10;&#10;Description automatically generated">
            <a:extLst>
              <a:ext uri="{FF2B5EF4-FFF2-40B4-BE49-F238E27FC236}">
                <a16:creationId xmlns:a16="http://schemas.microsoft.com/office/drawing/2014/main" id="{1F77B472-A148-4CB6-B2E0-1613B92A0C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2721" y="2481173"/>
            <a:ext cx="3142171" cy="2359324"/>
          </a:xfrm>
          <a:prstGeom prst="rect">
            <a:avLst/>
          </a:prstGeom>
        </p:spPr>
      </p:pic>
      <p:sp>
        <p:nvSpPr>
          <p:cNvPr id="10" name="TextBox 9">
            <a:extLst>
              <a:ext uri="{FF2B5EF4-FFF2-40B4-BE49-F238E27FC236}">
                <a16:creationId xmlns:a16="http://schemas.microsoft.com/office/drawing/2014/main" id="{17DDDCFC-1C87-4B3D-97D8-E0F4C71DEC13}"/>
              </a:ext>
            </a:extLst>
          </p:cNvPr>
          <p:cNvSpPr txBox="1"/>
          <p:nvPr/>
        </p:nvSpPr>
        <p:spPr>
          <a:xfrm>
            <a:off x="4990382" y="1103103"/>
            <a:ext cx="3853849" cy="2862322"/>
          </a:xfrm>
          <a:prstGeom prst="rect">
            <a:avLst/>
          </a:prstGeom>
          <a:solidFill>
            <a:schemeClr val="accent2">
              <a:lumMod val="40000"/>
              <a:lumOff val="60000"/>
            </a:schemeClr>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lgn="ctr"/>
            <a:endParaRPr lang="en-US" sz="2000" b="1">
              <a:latin typeface="Raleway"/>
            </a:endParaRPr>
          </a:p>
          <a:p>
            <a:pPr lvl="2" algn="ctr"/>
            <a:r>
              <a:rPr lang="en-US" sz="2000" b="1">
                <a:latin typeface="Raleway"/>
              </a:rPr>
              <a:t>UConn offers a 4-year degree in Chemical Engineering. As a Chemical Engineering major, you will take courses like Organic Chemistry, Molecular and Cell Biology, and Thermodynamics. </a:t>
            </a:r>
            <a:endParaRPr lang="en-US" b="1"/>
          </a:p>
          <a:p>
            <a:endParaRPr lang="en-US" sz="2000">
              <a:latin typeface="Raleway"/>
            </a:endParaRPr>
          </a:p>
        </p:txBody>
      </p:sp>
    </p:spTree>
    <p:extLst>
      <p:ext uri="{BB962C8B-B14F-4D97-AF65-F5344CB8AC3E}">
        <p14:creationId xmlns:p14="http://schemas.microsoft.com/office/powerpoint/2010/main" val="2287632338"/>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855300" y="836000"/>
            <a:ext cx="7815300" cy="396300"/>
          </a:xfrm>
          <a:prstGeom prst="rect">
            <a:avLst/>
          </a:prstGeom>
        </p:spPr>
        <p:txBody>
          <a:bodyPr spcFirstLastPara="1" wrap="square" lIns="0" tIns="0" rIns="0" bIns="0" anchor="b" anchorCtr="0">
            <a:noAutofit/>
          </a:bodyPr>
          <a:lstStyle/>
          <a:p>
            <a:r>
              <a:rPr lang="en" b="1"/>
              <a:t>Ingredients in your kit </a:t>
            </a:r>
            <a:endParaRPr b="1"/>
          </a:p>
        </p:txBody>
      </p:sp>
      <p:sp>
        <p:nvSpPr>
          <p:cNvPr id="182" name="Google Shape;182;p26"/>
          <p:cNvSpPr txBox="1">
            <a:spLocks noGrp="1"/>
          </p:cNvSpPr>
          <p:nvPr>
            <p:ph type="body" idx="1"/>
          </p:nvPr>
        </p:nvSpPr>
        <p:spPr>
          <a:xfrm>
            <a:off x="855300" y="1474241"/>
            <a:ext cx="3967759" cy="3129734"/>
          </a:xfrm>
          <a:prstGeom prst="rect">
            <a:avLst/>
          </a:prstGeom>
        </p:spPr>
        <p:txBody>
          <a:bodyPr spcFirstLastPara="1" wrap="square" lIns="0" tIns="0" rIns="0" bIns="0" anchor="t" anchorCtr="0">
            <a:noAutofit/>
          </a:bodyPr>
          <a:lstStyle/>
          <a:p>
            <a:pPr marL="457200" lvl="0" indent="-355600" algn="l" rtl="0">
              <a:spcBef>
                <a:spcPts val="0"/>
              </a:spcBef>
              <a:spcAft>
                <a:spcPts val="0"/>
              </a:spcAft>
              <a:buClr>
                <a:schemeClr val="dk1"/>
              </a:buClr>
              <a:buSzPts val="2000"/>
              <a:buFont typeface="Courier New"/>
              <a:buChar char="o"/>
            </a:pPr>
            <a:r>
              <a:rPr lang="en" sz="2000" b="1" dirty="0">
                <a:latin typeface="Raleway"/>
                <a:ea typeface="Raleway"/>
                <a:cs typeface="Raleway"/>
                <a:sym typeface="Raleway"/>
              </a:rPr>
              <a:t>Dry Ingredients</a:t>
            </a:r>
            <a:endParaRPr lang="en-US" sz="2000" b="1" dirty="0">
              <a:latin typeface="Raleway"/>
              <a:ea typeface="Raleway"/>
              <a:cs typeface="Raleway"/>
            </a:endParaRPr>
          </a:p>
          <a:p>
            <a:pPr lvl="1">
              <a:buFont typeface="Courier New"/>
              <a:buChar char="o"/>
            </a:pPr>
            <a:r>
              <a:rPr lang="en" sz="2000" dirty="0"/>
              <a:t>1 packet Citric Acid</a:t>
            </a:r>
            <a:endParaRPr sz="2000" dirty="0"/>
          </a:p>
          <a:p>
            <a:pPr lvl="1">
              <a:buFont typeface="Courier New"/>
              <a:buChar char="o"/>
            </a:pPr>
            <a:r>
              <a:rPr lang="en" sz="2000" dirty="0"/>
              <a:t>1 packet Cornstarch</a:t>
            </a:r>
            <a:endParaRPr sz="2000" dirty="0"/>
          </a:p>
          <a:p>
            <a:pPr lvl="1" indent="-355600">
              <a:buSzPts val="2000"/>
              <a:buFont typeface="Courier New"/>
              <a:buChar char="o"/>
            </a:pPr>
            <a:r>
              <a:rPr lang="en" sz="2000" dirty="0"/>
              <a:t>1 packet Baking Soda</a:t>
            </a:r>
            <a:endParaRPr sz="2000" dirty="0"/>
          </a:p>
          <a:p>
            <a:pPr marL="457200" lvl="0" indent="-355600" algn="l" rtl="0">
              <a:spcBef>
                <a:spcPts val="600"/>
              </a:spcBef>
              <a:spcAft>
                <a:spcPts val="0"/>
              </a:spcAft>
              <a:buClr>
                <a:schemeClr val="dk1"/>
              </a:buClr>
              <a:buSzPts val="2000"/>
              <a:buFont typeface="Courier New"/>
              <a:buChar char="o"/>
            </a:pPr>
            <a:r>
              <a:rPr lang="en" sz="2000" b="1" dirty="0">
                <a:latin typeface="Raleway"/>
                <a:ea typeface="Raleway"/>
                <a:cs typeface="Raleway"/>
                <a:sym typeface="Raleway"/>
              </a:rPr>
              <a:t>Wet Ingredients</a:t>
            </a:r>
            <a:endParaRPr sz="2000" b="1" dirty="0">
              <a:latin typeface="Raleway"/>
              <a:ea typeface="Raleway"/>
              <a:cs typeface="Raleway"/>
            </a:endParaRPr>
          </a:p>
          <a:p>
            <a:pPr lvl="1">
              <a:buFont typeface="Courier New"/>
              <a:buChar char="o"/>
            </a:pPr>
            <a:r>
              <a:rPr lang="en" sz="2000" dirty="0"/>
              <a:t>Drops of Bath Bomb Soap Dye</a:t>
            </a:r>
            <a:endParaRPr sz="2000" dirty="0"/>
          </a:p>
          <a:p>
            <a:pPr lvl="1" indent="-355600">
              <a:buSzPts val="2000"/>
              <a:buFont typeface="Courier New"/>
              <a:buChar char="o"/>
            </a:pPr>
            <a:r>
              <a:rPr lang="en" sz="2000" dirty="0"/>
              <a:t>1 Pipette</a:t>
            </a:r>
          </a:p>
          <a:p>
            <a:pPr marL="457200" lvl="0" indent="0" algn="l" rtl="0">
              <a:spcBef>
                <a:spcPts val="600"/>
              </a:spcBef>
              <a:spcAft>
                <a:spcPts val="0"/>
              </a:spcAft>
              <a:buNone/>
            </a:pPr>
            <a:endParaRPr sz="2000"/>
          </a:p>
          <a:p>
            <a:pPr marL="0" lvl="0" indent="0" algn="l" rtl="0">
              <a:spcBef>
                <a:spcPts val="600"/>
              </a:spcBef>
              <a:spcAft>
                <a:spcPts val="600"/>
              </a:spcAft>
              <a:buNone/>
            </a:pPr>
            <a:endParaRPr/>
          </a:p>
        </p:txBody>
      </p:sp>
      <p:sp>
        <p:nvSpPr>
          <p:cNvPr id="183" name="Google Shape;183;p2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184" name="Google Shape;184;p26"/>
          <p:cNvSpPr/>
          <p:nvPr/>
        </p:nvSpPr>
        <p:spPr>
          <a:xfrm>
            <a:off x="7253375" y="1296425"/>
            <a:ext cx="1836900" cy="16062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6"/>
          <p:cNvSpPr/>
          <p:nvPr/>
        </p:nvSpPr>
        <p:spPr>
          <a:xfrm>
            <a:off x="6649975" y="2099650"/>
            <a:ext cx="1836900" cy="16062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6"/>
          <p:cNvSpPr txBox="1"/>
          <p:nvPr/>
        </p:nvSpPr>
        <p:spPr>
          <a:xfrm>
            <a:off x="3411600" y="1453075"/>
            <a:ext cx="2802300" cy="400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a:latin typeface="Raleway Light"/>
              <a:ea typeface="Raleway Light"/>
              <a:cs typeface="Raleway Light"/>
              <a:sym typeface="Raleway Light"/>
            </a:endParaRPr>
          </a:p>
        </p:txBody>
      </p:sp>
      <p:sp>
        <p:nvSpPr>
          <p:cNvPr id="187" name="Google Shape;187;p26"/>
          <p:cNvSpPr txBox="1"/>
          <p:nvPr/>
        </p:nvSpPr>
        <p:spPr>
          <a:xfrm>
            <a:off x="3768425" y="1479525"/>
            <a:ext cx="260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88" name="Google Shape;188;p26"/>
          <p:cNvSpPr txBox="1"/>
          <p:nvPr/>
        </p:nvSpPr>
        <p:spPr>
          <a:xfrm>
            <a:off x="4661408" y="1372867"/>
            <a:ext cx="3968700" cy="2693015"/>
          </a:xfrm>
          <a:prstGeom prst="rect">
            <a:avLst/>
          </a:prstGeom>
          <a:solidFill>
            <a:schemeClr val="bg1"/>
          </a:solid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dk1"/>
              </a:buClr>
              <a:buSzPts val="2000"/>
              <a:buFont typeface="Courier New"/>
              <a:buChar char="o"/>
            </a:pPr>
            <a:r>
              <a:rPr lang="en" sz="2000" b="1" dirty="0">
                <a:solidFill>
                  <a:schemeClr val="dk1"/>
                </a:solidFill>
                <a:latin typeface="Raleway"/>
                <a:ea typeface="Raleway"/>
                <a:cs typeface="Raleway"/>
                <a:sym typeface="Raleway"/>
              </a:rPr>
              <a:t>Utensils</a:t>
            </a:r>
            <a:endParaRPr lang="en-US" sz="2000" b="1" dirty="0">
              <a:solidFill>
                <a:schemeClr val="dk1"/>
              </a:solidFill>
              <a:latin typeface="Raleway"/>
              <a:ea typeface="Raleway"/>
              <a:cs typeface="Raleway"/>
            </a:endParaRPr>
          </a:p>
          <a:p>
            <a:pPr marL="914400" lvl="1" indent="-355600">
              <a:lnSpc>
                <a:spcPct val="115000"/>
              </a:lnSpc>
              <a:spcBef>
                <a:spcPts val="600"/>
              </a:spcBef>
              <a:buClr>
                <a:srgbClr val="ECA3BD"/>
              </a:buClr>
              <a:buSzPts val="2000"/>
              <a:buFont typeface="Courier New"/>
              <a:buChar char="o"/>
            </a:pPr>
            <a:r>
              <a:rPr lang="en" sz="2000" dirty="0">
                <a:solidFill>
                  <a:schemeClr val="dk1"/>
                </a:solidFill>
                <a:latin typeface="Raleway Light"/>
                <a:ea typeface="Raleway Light"/>
                <a:cs typeface="Raleway Light"/>
              </a:rPr>
              <a:t>2 Plastic Spoons</a:t>
            </a:r>
          </a:p>
          <a:p>
            <a:pPr marL="914400" lvl="1" indent="-355600">
              <a:lnSpc>
                <a:spcPct val="115000"/>
              </a:lnSpc>
              <a:spcBef>
                <a:spcPts val="600"/>
              </a:spcBef>
              <a:buClr>
                <a:srgbClr val="ECA3BD"/>
              </a:buClr>
              <a:buSzPts val="2000"/>
              <a:buFont typeface="Courier New"/>
              <a:buChar char="o"/>
            </a:pPr>
            <a:r>
              <a:rPr lang="en" sz="2000" dirty="0">
                <a:solidFill>
                  <a:schemeClr val="dk1"/>
                </a:solidFill>
                <a:latin typeface="Raleway Light"/>
                <a:ea typeface="Raleway Light"/>
                <a:cs typeface="Raleway Light"/>
                <a:sym typeface="Raleway Light"/>
              </a:rPr>
              <a:t>1 Bowl</a:t>
            </a:r>
            <a:endParaRPr sz="2000" dirty="0">
              <a:solidFill>
                <a:schemeClr val="dk1"/>
              </a:solidFill>
              <a:latin typeface="Raleway Light"/>
              <a:ea typeface="Raleway Light"/>
              <a:cs typeface="Raleway Light"/>
            </a:endParaRPr>
          </a:p>
          <a:p>
            <a:pPr marL="914400" lvl="1" indent="-355600">
              <a:lnSpc>
                <a:spcPct val="114999"/>
              </a:lnSpc>
              <a:spcBef>
                <a:spcPts val="600"/>
              </a:spcBef>
              <a:buClr>
                <a:srgbClr val="ECA3BD"/>
              </a:buClr>
              <a:buSzPts val="2000"/>
              <a:buFont typeface="Courier New"/>
              <a:buChar char="o"/>
            </a:pPr>
            <a:r>
              <a:rPr lang="en" sz="2000" dirty="0">
                <a:solidFill>
                  <a:schemeClr val="dk1"/>
                </a:solidFill>
                <a:latin typeface="Raleway Light"/>
                <a:ea typeface="Raleway Light"/>
                <a:cs typeface="Raleway Light"/>
              </a:rPr>
              <a:t>1 Rubber Band</a:t>
            </a:r>
          </a:p>
          <a:p>
            <a:pPr marL="914400" lvl="1" indent="-355600">
              <a:lnSpc>
                <a:spcPct val="114999"/>
              </a:lnSpc>
              <a:spcBef>
                <a:spcPts val="600"/>
              </a:spcBef>
              <a:buClr>
                <a:srgbClr val="ECA3BD"/>
              </a:buClr>
              <a:buSzPts val="2000"/>
              <a:buFont typeface="Courier New"/>
              <a:buChar char="o"/>
            </a:pPr>
            <a:r>
              <a:rPr lang="en" sz="2000" dirty="0">
                <a:solidFill>
                  <a:schemeClr val="dk1"/>
                </a:solidFill>
                <a:latin typeface="Raleway Light"/>
                <a:ea typeface="Raleway Light"/>
                <a:cs typeface="Raleway Light"/>
              </a:rPr>
              <a:t>2 Gloves</a:t>
            </a:r>
          </a:p>
          <a:p>
            <a:pPr marL="101600">
              <a:lnSpc>
                <a:spcPct val="115000"/>
              </a:lnSpc>
              <a:spcBef>
                <a:spcPts val="600"/>
              </a:spcBef>
              <a:buClr>
                <a:schemeClr val="dk1"/>
              </a:buClr>
              <a:buSzPts val="2000"/>
            </a:pPr>
            <a:endParaRPr lang="en" sz="2000" b="1" dirty="0">
              <a:solidFill>
                <a:schemeClr val="dk1"/>
              </a:solidFill>
              <a:latin typeface="Raleway"/>
              <a:ea typeface="Raleway Light"/>
              <a:cs typeface="Raleway Light"/>
            </a:endParaRPr>
          </a:p>
        </p:txBody>
      </p:sp>
    </p:spTree>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accent1"/>
            </a:gs>
          </a:gsLst>
          <a:lin ang="16200038" scaled="0"/>
        </a:gradFill>
        <a:effectLst/>
      </p:bgPr>
    </p:bg>
    <p:spTree>
      <p:nvGrpSpPr>
        <p:cNvPr id="1" name="Shape 192"/>
        <p:cNvGrpSpPr/>
        <p:nvPr/>
      </p:nvGrpSpPr>
      <p:grpSpPr>
        <a:xfrm>
          <a:off x="0" y="0"/>
          <a:ext cx="0" cy="0"/>
          <a:chOff x="0" y="0"/>
          <a:chExt cx="0" cy="0"/>
        </a:xfrm>
      </p:grpSpPr>
      <p:sp>
        <p:nvSpPr>
          <p:cNvPr id="193" name="Google Shape;193;p27"/>
          <p:cNvSpPr txBox="1">
            <a:spLocks noGrp="1"/>
          </p:cNvSpPr>
          <p:nvPr>
            <p:ph type="ctrTitle" idx="4294967295"/>
          </p:nvPr>
        </p:nvSpPr>
        <p:spPr>
          <a:xfrm>
            <a:off x="855300" y="438688"/>
            <a:ext cx="4072200" cy="2135700"/>
          </a:xfrm>
          <a:prstGeom prst="rect">
            <a:avLst/>
          </a:prstGeom>
          <a:effectLst>
            <a:outerShdw blurRad="14288" dist="19050" dir="2700000" algn="bl" rotWithShape="0">
              <a:srgbClr val="655A87">
                <a:alpha val="20000"/>
              </a:srgbClr>
            </a:outerShdw>
          </a:effectLst>
        </p:spPr>
        <p:txBody>
          <a:bodyPr spcFirstLastPara="1" wrap="square" lIns="0" tIns="0" rIns="0" bIns="0" anchor="b" anchorCtr="0">
            <a:noAutofit/>
          </a:bodyPr>
          <a:lstStyle/>
          <a:p>
            <a:pPr marL="0" lvl="0" indent="0" algn="l" rtl="0">
              <a:lnSpc>
                <a:spcPct val="80000"/>
              </a:lnSpc>
              <a:spcBef>
                <a:spcPts val="0"/>
              </a:spcBef>
              <a:spcAft>
                <a:spcPts val="0"/>
              </a:spcAft>
              <a:buNone/>
            </a:pPr>
            <a:r>
              <a:rPr lang="en" sz="8000" b="1">
                <a:solidFill>
                  <a:schemeClr val="lt1"/>
                </a:solidFill>
              </a:rPr>
              <a:t>Lab Safety</a:t>
            </a:r>
            <a:endParaRPr sz="8000" b="1">
              <a:solidFill>
                <a:schemeClr val="lt1"/>
              </a:solidFill>
            </a:endParaRPr>
          </a:p>
        </p:txBody>
      </p:sp>
      <p:sp>
        <p:nvSpPr>
          <p:cNvPr id="194" name="Google Shape;194;p27"/>
          <p:cNvSpPr txBox="1">
            <a:spLocks noGrp="1"/>
          </p:cNvSpPr>
          <p:nvPr>
            <p:ph type="subTitle" idx="4294967295"/>
          </p:nvPr>
        </p:nvSpPr>
        <p:spPr>
          <a:xfrm>
            <a:off x="855300" y="3067399"/>
            <a:ext cx="4072200" cy="1422000"/>
          </a:xfrm>
          <a:prstGeom prst="rect">
            <a:avLst/>
          </a:prstGeom>
          <a:ln w="285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600"/>
              </a:spcAft>
              <a:buNone/>
            </a:pPr>
            <a:r>
              <a:rPr lang="en" sz="1600" b="1">
                <a:latin typeface="Raleway"/>
                <a:ea typeface="Raleway"/>
                <a:cs typeface="Raleway"/>
                <a:sym typeface="Raleway"/>
              </a:rPr>
              <a:t>This is just a reminder that while some of the ingredients look beautiful and smell amazing, we should still be extremely careful in handling them. Please notify a volunteer if there is an emergency!</a:t>
            </a:r>
            <a:endParaRPr sz="1600" b="1">
              <a:latin typeface="Raleway"/>
              <a:ea typeface="Raleway"/>
              <a:cs typeface="Raleway"/>
              <a:sym typeface="Raleway"/>
            </a:endParaRPr>
          </a:p>
        </p:txBody>
      </p:sp>
      <p:sp>
        <p:nvSpPr>
          <p:cNvPr id="195" name="Google Shape;195;p27"/>
          <p:cNvSpPr/>
          <p:nvPr/>
        </p:nvSpPr>
        <p:spPr>
          <a:xfrm>
            <a:off x="6535778" y="1210577"/>
            <a:ext cx="1868606" cy="1893485"/>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96" name="Google Shape;196;p27"/>
          <p:cNvSpPr/>
          <p:nvPr/>
        </p:nvSpPr>
        <p:spPr>
          <a:xfrm rot="1473054">
            <a:off x="5099222" y="2166507"/>
            <a:ext cx="1092537" cy="1064201"/>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97" name="Google Shape;197;p27"/>
          <p:cNvSpPr/>
          <p:nvPr/>
        </p:nvSpPr>
        <p:spPr>
          <a:xfrm>
            <a:off x="6174366" y="1029625"/>
            <a:ext cx="478322" cy="464807"/>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98" name="Google Shape;198;p27"/>
          <p:cNvSpPr/>
          <p:nvPr/>
        </p:nvSpPr>
        <p:spPr>
          <a:xfrm rot="2486991">
            <a:off x="5866778" y="3138614"/>
            <a:ext cx="340303" cy="330687"/>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99" name="Google Shape;199;p2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1"/>
                </a:solidFill>
              </a:rPr>
              <a:t>19</a:t>
            </a:fld>
            <a:endParaRPr>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ctrTitle" idx="4294967295"/>
          </p:nvPr>
        </p:nvSpPr>
        <p:spPr>
          <a:xfrm>
            <a:off x="4944650" y="1098850"/>
            <a:ext cx="3014400" cy="920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000"/>
              <a:t>Hey!</a:t>
            </a:r>
            <a:endParaRPr sz="7000"/>
          </a:p>
        </p:txBody>
      </p:sp>
      <p:sp>
        <p:nvSpPr>
          <p:cNvPr id="81" name="Google Shape;81;p15"/>
          <p:cNvSpPr txBox="1">
            <a:spLocks noGrp="1"/>
          </p:cNvSpPr>
          <p:nvPr>
            <p:ph type="subTitle" idx="4294967295"/>
          </p:nvPr>
        </p:nvSpPr>
        <p:spPr>
          <a:xfrm>
            <a:off x="4944650" y="2132048"/>
            <a:ext cx="3014400" cy="2007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a:solidFill>
                  <a:schemeClr val="accent2"/>
                </a:solidFill>
                <a:latin typeface="Raleway"/>
                <a:ea typeface="Raleway"/>
                <a:cs typeface="Raleway"/>
                <a:sym typeface="Raleway"/>
              </a:rPr>
              <a:t>I’m (Volunteer 1)</a:t>
            </a:r>
            <a:endParaRPr sz="2400" b="1">
              <a:solidFill>
                <a:schemeClr val="accent2"/>
              </a:solidFill>
              <a:latin typeface="Raleway"/>
              <a:ea typeface="Raleway"/>
              <a:cs typeface="Raleway"/>
              <a:sym typeface="Raleway"/>
            </a:endParaRPr>
          </a:p>
          <a:p>
            <a:pPr marL="0" lvl="0" indent="0" algn="l" rtl="0">
              <a:spcBef>
                <a:spcPts val="600"/>
              </a:spcBef>
              <a:spcAft>
                <a:spcPts val="0"/>
              </a:spcAft>
              <a:buClr>
                <a:schemeClr val="dk1"/>
              </a:buClr>
              <a:buSzPts val="1100"/>
              <a:buFont typeface="Arial"/>
              <a:buNone/>
            </a:pPr>
            <a:r>
              <a:rPr lang="en" sz="1400" b="1">
                <a:latin typeface="Raleway"/>
                <a:ea typeface="Raleway"/>
                <a:cs typeface="Raleway"/>
                <a:sym typeface="Raleway"/>
              </a:rPr>
              <a:t>Pronouns</a:t>
            </a:r>
            <a:endParaRPr sz="1400" b="1">
              <a:latin typeface="Raleway"/>
              <a:ea typeface="Raleway"/>
              <a:cs typeface="Raleway"/>
              <a:sym typeface="Raleway"/>
            </a:endParaRPr>
          </a:p>
          <a:p>
            <a:pPr marL="0" lvl="0" indent="0" algn="l" rtl="0">
              <a:spcBef>
                <a:spcPts val="600"/>
              </a:spcBef>
              <a:spcAft>
                <a:spcPts val="0"/>
              </a:spcAft>
              <a:buClr>
                <a:schemeClr val="dk1"/>
              </a:buClr>
              <a:buSzPts val="1100"/>
              <a:buFont typeface="Arial"/>
              <a:buNone/>
            </a:pPr>
            <a:r>
              <a:rPr lang="en" sz="2000"/>
              <a:t>Year</a:t>
            </a:r>
            <a:endParaRPr sz="2000"/>
          </a:p>
          <a:p>
            <a:pPr marL="0" lvl="0" indent="0" algn="l" rtl="0">
              <a:spcBef>
                <a:spcPts val="600"/>
              </a:spcBef>
              <a:spcAft>
                <a:spcPts val="0"/>
              </a:spcAft>
              <a:buClr>
                <a:schemeClr val="dk1"/>
              </a:buClr>
              <a:buSzPts val="1100"/>
              <a:buFont typeface="Arial"/>
              <a:buNone/>
            </a:pPr>
            <a:r>
              <a:rPr lang="en" sz="2000"/>
              <a:t>Major </a:t>
            </a:r>
            <a:endParaRPr sz="2000"/>
          </a:p>
          <a:p>
            <a:pPr marL="0" lvl="0" indent="0" algn="l" rtl="0">
              <a:spcBef>
                <a:spcPts val="600"/>
              </a:spcBef>
              <a:spcAft>
                <a:spcPts val="600"/>
              </a:spcAft>
              <a:buClr>
                <a:schemeClr val="dk1"/>
              </a:buClr>
              <a:buSzPts val="1100"/>
              <a:buFont typeface="Arial"/>
              <a:buNone/>
            </a:pPr>
            <a:r>
              <a:rPr lang="en" sz="2000"/>
              <a:t>Why you joined STEM</a:t>
            </a:r>
            <a:endParaRPr sz="2000"/>
          </a:p>
        </p:txBody>
      </p:sp>
      <p:sp>
        <p:nvSpPr>
          <p:cNvPr id="82" name="Google Shape;82;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83" name="Google Shape;83;p15"/>
          <p:cNvSpPr/>
          <p:nvPr/>
        </p:nvSpPr>
        <p:spPr>
          <a:xfrm>
            <a:off x="729325" y="1216925"/>
            <a:ext cx="3306600" cy="3359100"/>
          </a:xfrm>
          <a:prstGeom prst="ellipse">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txBox="1"/>
          <p:nvPr/>
        </p:nvSpPr>
        <p:spPr>
          <a:xfrm>
            <a:off x="1214200" y="2458375"/>
            <a:ext cx="3597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Raleway Light"/>
                <a:ea typeface="Raleway Light"/>
                <a:cs typeface="Raleway Light"/>
                <a:sym typeface="Raleway Light"/>
              </a:rPr>
              <a:t>Insert Image</a:t>
            </a:r>
            <a:endParaRPr sz="3000">
              <a:latin typeface="Raleway Light"/>
              <a:ea typeface="Raleway Light"/>
              <a:cs typeface="Raleway Light"/>
              <a:sym typeface="Raleway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accent1"/>
            </a:gs>
          </a:gsLst>
          <a:lin ang="16198662" scaled="0"/>
        </a:gradFill>
        <a:effectLst/>
      </p:bgPr>
    </p:bg>
    <p:spTree>
      <p:nvGrpSpPr>
        <p:cNvPr id="1" name="Shape 203"/>
        <p:cNvGrpSpPr/>
        <p:nvPr/>
      </p:nvGrpSpPr>
      <p:grpSpPr>
        <a:xfrm>
          <a:off x="0" y="0"/>
          <a:ext cx="0" cy="0"/>
          <a:chOff x="0" y="0"/>
          <a:chExt cx="0" cy="0"/>
        </a:xfrm>
      </p:grpSpPr>
      <p:sp>
        <p:nvSpPr>
          <p:cNvPr id="204" name="Google Shape;204;p28"/>
          <p:cNvSpPr txBox="1">
            <a:spLocks noGrp="1"/>
          </p:cNvSpPr>
          <p:nvPr>
            <p:ph type="ctrTitle"/>
          </p:nvPr>
        </p:nvSpPr>
        <p:spPr>
          <a:xfrm>
            <a:off x="122992" y="287380"/>
            <a:ext cx="7433400" cy="1159800"/>
          </a:xfrm>
          <a:prstGeom prst="rect">
            <a:avLst/>
          </a:prstGeom>
          <a:ln>
            <a:noFill/>
          </a:ln>
        </p:spPr>
        <p:txBody>
          <a:bodyPr spcFirstLastPara="1" wrap="square" lIns="0" tIns="0" rIns="0" bIns="0" anchor="b" anchorCtr="0">
            <a:noAutofit/>
          </a:bodyPr>
          <a:lstStyle/>
          <a:p>
            <a:pPr marL="0" lvl="0" indent="0" algn="l" rtl="0">
              <a:spcBef>
                <a:spcPts val="0"/>
              </a:spcBef>
              <a:spcAft>
                <a:spcPts val="0"/>
              </a:spcAft>
              <a:buNone/>
            </a:pPr>
            <a:r>
              <a:rPr lang="en" sz="9000" b="1">
                <a:solidFill>
                  <a:srgbClr val="351C75"/>
                </a:solidFill>
              </a:rPr>
              <a:t>STEP</a:t>
            </a:r>
            <a:endParaRPr sz="9000" b="1">
              <a:solidFill>
                <a:srgbClr val="351C75"/>
              </a:solidFill>
            </a:endParaRPr>
          </a:p>
        </p:txBody>
      </p:sp>
      <p:sp>
        <p:nvSpPr>
          <p:cNvPr id="205" name="Google Shape;205;p28"/>
          <p:cNvSpPr txBox="1">
            <a:spLocks noGrp="1"/>
          </p:cNvSpPr>
          <p:nvPr>
            <p:ph type="subTitle" idx="1"/>
          </p:nvPr>
        </p:nvSpPr>
        <p:spPr>
          <a:xfrm>
            <a:off x="517350" y="3197400"/>
            <a:ext cx="8091900" cy="1159800"/>
          </a:xfrm>
          <a:prstGeom prst="rect">
            <a:avLst/>
          </a:prstGeom>
          <a:solidFill>
            <a:schemeClr val="lt1"/>
          </a:solidFill>
          <a:ln w="38100" cap="flat" cmpd="sng">
            <a:solidFill>
              <a:srgbClr val="655A87"/>
            </a:solidFill>
            <a:prstDash val="solid"/>
            <a:round/>
            <a:headEnd type="none" w="sm" len="sm"/>
            <a:tailEnd type="none" w="sm" len="sm"/>
          </a:ln>
        </p:spPr>
        <p:txBody>
          <a:bodyPr spcFirstLastPara="1" wrap="square" lIns="0" tIns="0" rIns="0" bIns="0" anchor="t" anchorCtr="0">
            <a:noAutofit/>
          </a:bodyPr>
          <a:lstStyle/>
          <a:p>
            <a:pPr marL="0" indent="0" algn="ctr">
              <a:spcAft>
                <a:spcPts val="600"/>
              </a:spcAft>
            </a:pPr>
            <a:r>
              <a:rPr lang="en" dirty="0">
                <a:latin typeface="Raleway"/>
                <a:ea typeface="Raleway"/>
                <a:cs typeface="Raleway"/>
                <a:sym typeface="Raleway"/>
              </a:rPr>
              <a:t>First, before we start, put on your safety gloves. Then, mix  ½ the bag of baking soda, ½ the bag of citric acid, and ½ the bag of cornstarch together in the bowl.</a:t>
            </a:r>
            <a:endParaRPr lang="en-US">
              <a:latin typeface="Raleway"/>
              <a:ea typeface="Raleway"/>
              <a:cs typeface="Raleway"/>
            </a:endParaRPr>
          </a:p>
        </p:txBody>
      </p:sp>
      <p:sp>
        <p:nvSpPr>
          <p:cNvPr id="206" name="Google Shape;206;p28"/>
          <p:cNvSpPr/>
          <p:nvPr/>
        </p:nvSpPr>
        <p:spPr>
          <a:xfrm>
            <a:off x="2567825" y="127325"/>
            <a:ext cx="347700" cy="1387001"/>
          </a:xfrm>
          <a:prstGeom prst="rect">
            <a:avLst/>
          </a:prstGeom>
        </p:spPr>
        <p:txBody>
          <a:bodyPr>
            <a:prstTxWarp prst="textPlain">
              <a:avLst/>
            </a:prstTxWarp>
          </a:bodyPr>
          <a:lstStyle/>
          <a:p>
            <a:pPr lvl="0" algn="ctr"/>
            <a:r>
              <a:rPr b="0" i="0">
                <a:ln>
                  <a:noFill/>
                </a:ln>
                <a:solidFill>
                  <a:srgbClr val="351C75"/>
                </a:solidFill>
                <a:latin typeface="Satisfy"/>
              </a:rPr>
              <a:t>1</a:t>
            </a:r>
          </a:p>
        </p:txBody>
      </p:sp>
      <p:pic>
        <p:nvPicPr>
          <p:cNvPr id="2" name="Picture 2">
            <a:extLst>
              <a:ext uri="{FF2B5EF4-FFF2-40B4-BE49-F238E27FC236}">
                <a16:creationId xmlns:a16="http://schemas.microsoft.com/office/drawing/2014/main" id="{AF4AE7CD-6A12-0995-05FA-8102F75685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2133" y="272845"/>
            <a:ext cx="1996563" cy="2652866"/>
          </a:xfrm>
          <a:prstGeom prst="rect">
            <a:avLst/>
          </a:prstGeom>
        </p:spPr>
      </p:pic>
      <p:pic>
        <p:nvPicPr>
          <p:cNvPr id="3" name="Picture 3" descr="A picture containing text&#10;&#10;Description automatically generated">
            <a:extLst>
              <a:ext uri="{FF2B5EF4-FFF2-40B4-BE49-F238E27FC236}">
                <a16:creationId xmlns:a16="http://schemas.microsoft.com/office/drawing/2014/main" id="{3EB3739A-3F87-85DF-1331-03D7C34BF1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7690" y="272844"/>
            <a:ext cx="1941257" cy="2652867"/>
          </a:xfrm>
          <a:prstGeom prst="rect">
            <a:avLst/>
          </a:prstGeom>
        </p:spPr>
      </p:pic>
      <p:pic>
        <p:nvPicPr>
          <p:cNvPr id="5" name="Picture 5" descr="A picture containing text&#10;&#10;Description automatically generated">
            <a:extLst>
              <a:ext uri="{FF2B5EF4-FFF2-40B4-BE49-F238E27FC236}">
                <a16:creationId xmlns:a16="http://schemas.microsoft.com/office/drawing/2014/main" id="{80B5C78A-E77F-F31C-9C88-ABD2F90864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99505" y="272846"/>
            <a:ext cx="1941257" cy="265286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2"/>
            </a:gs>
          </a:gsLst>
          <a:lin ang="0" scaled="0"/>
        </a:gradFill>
        <a:effectLst/>
      </p:bgPr>
    </p:bg>
    <p:spTree>
      <p:nvGrpSpPr>
        <p:cNvPr id="1" name="Shape 213"/>
        <p:cNvGrpSpPr/>
        <p:nvPr/>
      </p:nvGrpSpPr>
      <p:grpSpPr>
        <a:xfrm>
          <a:off x="0" y="0"/>
          <a:ext cx="0" cy="0"/>
          <a:chOff x="0" y="0"/>
          <a:chExt cx="0" cy="0"/>
        </a:xfrm>
      </p:grpSpPr>
      <p:sp>
        <p:nvSpPr>
          <p:cNvPr id="214" name="Google Shape;214;p29"/>
          <p:cNvSpPr txBox="1">
            <a:spLocks noGrp="1"/>
          </p:cNvSpPr>
          <p:nvPr>
            <p:ph type="ctrTitle"/>
          </p:nvPr>
        </p:nvSpPr>
        <p:spPr>
          <a:xfrm>
            <a:off x="890600" y="1447893"/>
            <a:ext cx="7537500" cy="1312659"/>
          </a:xfrm>
          <a:prstGeom prst="rect">
            <a:avLst/>
          </a:prstGeom>
          <a:solidFill>
            <a:srgbClr val="FFFFFF"/>
          </a:solidFill>
          <a:ln w="38100" cap="flat" cmpd="sng">
            <a:solidFill>
              <a:srgbClr val="655A87"/>
            </a:solidFill>
            <a:prstDash val="solid"/>
            <a:round/>
            <a:headEnd type="none" w="sm" len="sm"/>
            <a:tailEnd type="none" w="sm" len="sm"/>
          </a:ln>
        </p:spPr>
        <p:txBody>
          <a:bodyPr spcFirstLastPara="1" wrap="square" lIns="0" tIns="0" rIns="0" bIns="0" anchor="b" anchorCtr="0">
            <a:noAutofit/>
          </a:bodyPr>
          <a:lstStyle/>
          <a:p>
            <a:pPr algn="ctr"/>
            <a:r>
              <a:rPr lang="en" sz="2200" dirty="0">
                <a:solidFill>
                  <a:srgbClr val="9283C0"/>
                </a:solidFill>
                <a:latin typeface="Raleway"/>
                <a:ea typeface="Raleway"/>
                <a:cs typeface="Raleway"/>
                <a:sym typeface="Raleway"/>
              </a:rPr>
              <a:t>Pour 25-30 drops of water into the mixture using the pipette. Stir until you get a chalky mixture. Once you have properly mixed the ingredients, add the Bath Bomb Soap Dye into the bowl and stir!</a:t>
            </a:r>
            <a:endParaRPr lang="en-US" sz="2200">
              <a:solidFill>
                <a:srgbClr val="9283C0"/>
              </a:solidFill>
              <a:latin typeface="Raleway"/>
              <a:ea typeface="Raleway"/>
              <a:cs typeface="Raleway"/>
            </a:endParaRPr>
          </a:p>
        </p:txBody>
      </p:sp>
      <p:sp>
        <p:nvSpPr>
          <p:cNvPr id="215" name="Google Shape;215;p29"/>
          <p:cNvSpPr/>
          <p:nvPr/>
        </p:nvSpPr>
        <p:spPr>
          <a:xfrm>
            <a:off x="2593550" y="79500"/>
            <a:ext cx="757900" cy="1313950"/>
          </a:xfrm>
          <a:prstGeom prst="rect">
            <a:avLst/>
          </a:prstGeom>
        </p:spPr>
        <p:txBody>
          <a:bodyPr>
            <a:prstTxWarp prst="textPlain">
              <a:avLst/>
            </a:prstTxWarp>
          </a:bodyPr>
          <a:lstStyle/>
          <a:p>
            <a:pPr lvl="0" algn="ctr"/>
            <a:r>
              <a:rPr b="0" i="0">
                <a:ln>
                  <a:noFill/>
                </a:ln>
                <a:solidFill>
                  <a:srgbClr val="351C75"/>
                </a:solidFill>
                <a:latin typeface="Satisfy"/>
              </a:rPr>
              <a:t>2</a:t>
            </a:r>
          </a:p>
        </p:txBody>
      </p:sp>
      <p:sp>
        <p:nvSpPr>
          <p:cNvPr id="219" name="Google Shape;219;p29"/>
          <p:cNvSpPr txBox="1"/>
          <p:nvPr/>
        </p:nvSpPr>
        <p:spPr>
          <a:xfrm>
            <a:off x="104450" y="75481"/>
            <a:ext cx="2489100" cy="1647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9000" b="1">
                <a:solidFill>
                  <a:srgbClr val="351C75"/>
                </a:solidFill>
                <a:latin typeface="Satisfy"/>
                <a:ea typeface="Satisfy"/>
                <a:cs typeface="Satisfy"/>
                <a:sym typeface="Satisfy"/>
              </a:rPr>
              <a:t>STEP</a:t>
            </a:r>
            <a:endParaRPr sz="9000" b="1">
              <a:solidFill>
                <a:srgbClr val="351C75"/>
              </a:solidFill>
              <a:latin typeface="Satisfy"/>
              <a:ea typeface="Satisfy"/>
              <a:cs typeface="Satisfy"/>
              <a:sym typeface="Satisfy"/>
            </a:endParaRPr>
          </a:p>
          <a:p>
            <a:pPr marL="0" lvl="0" indent="0" algn="l" rtl="0">
              <a:spcBef>
                <a:spcPts val="0"/>
              </a:spcBef>
              <a:spcAft>
                <a:spcPts val="0"/>
              </a:spcAft>
              <a:buNone/>
            </a:pPr>
            <a:endParaRPr>
              <a:latin typeface="Raleway Light"/>
              <a:ea typeface="Raleway Light"/>
              <a:cs typeface="Raleway Light"/>
              <a:sym typeface="Raleway Light"/>
            </a:endParaRPr>
          </a:p>
        </p:txBody>
      </p:sp>
      <p:pic>
        <p:nvPicPr>
          <p:cNvPr id="2" name="Picture 2">
            <a:extLst>
              <a:ext uri="{FF2B5EF4-FFF2-40B4-BE49-F238E27FC236}">
                <a16:creationId xmlns:a16="http://schemas.microsoft.com/office/drawing/2014/main" id="{62C833FC-A551-3B09-A694-65EA517427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5344" y="2896766"/>
            <a:ext cx="2558846" cy="2161378"/>
          </a:xfrm>
          <a:prstGeom prst="rect">
            <a:avLst/>
          </a:prstGeom>
        </p:spPr>
      </p:pic>
      <p:pic>
        <p:nvPicPr>
          <p:cNvPr id="4" name="Picture 4">
            <a:extLst>
              <a:ext uri="{FF2B5EF4-FFF2-40B4-BE49-F238E27FC236}">
                <a16:creationId xmlns:a16="http://schemas.microsoft.com/office/drawing/2014/main" id="{F85E894D-EC93-DFF0-6608-15AFBCEE24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32893" y="2897920"/>
            <a:ext cx="1871421" cy="2161413"/>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accent1"/>
            </a:gs>
          </a:gsLst>
          <a:lin ang="16198662" scaled="0"/>
        </a:gradFill>
        <a:effectLst/>
      </p:bgPr>
    </p:bg>
    <p:spTree>
      <p:nvGrpSpPr>
        <p:cNvPr id="1" name="Shape 223"/>
        <p:cNvGrpSpPr/>
        <p:nvPr/>
      </p:nvGrpSpPr>
      <p:grpSpPr>
        <a:xfrm>
          <a:off x="0" y="0"/>
          <a:ext cx="0" cy="0"/>
          <a:chOff x="0" y="0"/>
          <a:chExt cx="0" cy="0"/>
        </a:xfrm>
      </p:grpSpPr>
      <p:sp>
        <p:nvSpPr>
          <p:cNvPr id="224" name="Google Shape;224;p30"/>
          <p:cNvSpPr txBox="1">
            <a:spLocks noGrp="1"/>
          </p:cNvSpPr>
          <p:nvPr>
            <p:ph type="ctrTitle"/>
          </p:nvPr>
        </p:nvSpPr>
        <p:spPr>
          <a:xfrm>
            <a:off x="1217193" y="4066157"/>
            <a:ext cx="7433400" cy="892781"/>
          </a:xfrm>
          <a:prstGeom prst="rect">
            <a:avLst/>
          </a:prstGeom>
          <a:solidFill>
            <a:srgbClr val="FFFFFF"/>
          </a:solidFill>
          <a:ln w="38100" cap="flat" cmpd="sng">
            <a:solidFill>
              <a:srgbClr val="655A87"/>
            </a:solidFill>
            <a:prstDash val="solid"/>
            <a:round/>
            <a:headEnd type="none" w="sm" len="sm"/>
            <a:tailEnd type="none" w="sm" len="sm"/>
          </a:ln>
        </p:spPr>
        <p:txBody>
          <a:bodyPr spcFirstLastPara="1" wrap="square" lIns="0" tIns="0" rIns="0" bIns="0" anchor="b" anchorCtr="0">
            <a:noAutofit/>
          </a:bodyPr>
          <a:lstStyle/>
          <a:p>
            <a:pPr algn="ctr"/>
            <a:r>
              <a:rPr lang="en" sz="2200" dirty="0">
                <a:solidFill>
                  <a:srgbClr val="9283C0"/>
                </a:solidFill>
                <a:latin typeface="Raleway"/>
                <a:ea typeface="Raleway"/>
                <a:cs typeface="Raleway"/>
              </a:rPr>
              <a:t>Press the ingredients into the bath bomb mold. Make sure the contents are packed tightly! For extra security, wrap a rubber band around the mold.</a:t>
            </a:r>
          </a:p>
        </p:txBody>
      </p:sp>
      <p:sp>
        <p:nvSpPr>
          <p:cNvPr id="225" name="Google Shape;225;p30"/>
          <p:cNvSpPr/>
          <p:nvPr/>
        </p:nvSpPr>
        <p:spPr>
          <a:xfrm>
            <a:off x="2578675" y="151625"/>
            <a:ext cx="867750" cy="1327899"/>
          </a:xfrm>
          <a:prstGeom prst="rect">
            <a:avLst/>
          </a:prstGeom>
        </p:spPr>
        <p:txBody>
          <a:bodyPr>
            <a:prstTxWarp prst="textPlain">
              <a:avLst/>
            </a:prstTxWarp>
          </a:bodyPr>
          <a:lstStyle/>
          <a:p>
            <a:pPr lvl="0" algn="ctr"/>
            <a:r>
              <a:rPr b="0" i="0">
                <a:ln>
                  <a:noFill/>
                </a:ln>
                <a:solidFill>
                  <a:srgbClr val="351C75"/>
                </a:solidFill>
                <a:latin typeface="Satisfy"/>
              </a:rPr>
              <a:t>3</a:t>
            </a:r>
          </a:p>
        </p:txBody>
      </p:sp>
      <p:sp>
        <p:nvSpPr>
          <p:cNvPr id="228" name="Google Shape;228;p30"/>
          <p:cNvSpPr txBox="1"/>
          <p:nvPr/>
        </p:nvSpPr>
        <p:spPr>
          <a:xfrm>
            <a:off x="64225" y="155105"/>
            <a:ext cx="3086400" cy="1647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9000" b="1">
                <a:solidFill>
                  <a:srgbClr val="351C75"/>
                </a:solidFill>
                <a:latin typeface="Satisfy"/>
                <a:ea typeface="Satisfy"/>
                <a:cs typeface="Satisfy"/>
                <a:sym typeface="Satisfy"/>
              </a:rPr>
              <a:t>STEP</a:t>
            </a:r>
            <a:endParaRPr sz="9000" b="1">
              <a:solidFill>
                <a:srgbClr val="351C75"/>
              </a:solidFill>
              <a:latin typeface="Satisfy"/>
              <a:ea typeface="Satisfy"/>
              <a:cs typeface="Satisfy"/>
              <a:sym typeface="Satisfy"/>
            </a:endParaRPr>
          </a:p>
          <a:p>
            <a:pPr marL="0" lvl="0" indent="0" algn="l" rtl="0">
              <a:spcBef>
                <a:spcPts val="0"/>
              </a:spcBef>
              <a:spcAft>
                <a:spcPts val="0"/>
              </a:spcAft>
              <a:buNone/>
            </a:pPr>
            <a:endParaRPr>
              <a:latin typeface="Raleway Light"/>
              <a:ea typeface="Raleway Light"/>
              <a:cs typeface="Raleway Light"/>
              <a:sym typeface="Raleway Light"/>
            </a:endParaRPr>
          </a:p>
        </p:txBody>
      </p:sp>
      <p:pic>
        <p:nvPicPr>
          <p:cNvPr id="2" name="Picture 2">
            <a:extLst>
              <a:ext uri="{FF2B5EF4-FFF2-40B4-BE49-F238E27FC236}">
                <a16:creationId xmlns:a16="http://schemas.microsoft.com/office/drawing/2014/main" id="{A7677EB0-22C9-E2E0-F215-32238267A2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7779" y="1581765"/>
            <a:ext cx="1996563" cy="2385551"/>
          </a:xfrm>
          <a:prstGeom prst="rect">
            <a:avLst/>
          </a:prstGeom>
        </p:spPr>
      </p:pic>
      <p:pic>
        <p:nvPicPr>
          <p:cNvPr id="4" name="Picture 4">
            <a:extLst>
              <a:ext uri="{FF2B5EF4-FFF2-40B4-BE49-F238E27FC236}">
                <a16:creationId xmlns:a16="http://schemas.microsoft.com/office/drawing/2014/main" id="{0562ACAA-4AA8-4664-A20C-5CE3C94BE0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3441" y="1544892"/>
            <a:ext cx="1932039" cy="242242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accent1"/>
            </a:gs>
          </a:gsLst>
          <a:lin ang="16198662" scaled="0"/>
        </a:gradFill>
        <a:effectLst/>
      </p:bgPr>
    </p:bg>
    <p:spTree>
      <p:nvGrpSpPr>
        <p:cNvPr id="1" name="Shape 242"/>
        <p:cNvGrpSpPr/>
        <p:nvPr/>
      </p:nvGrpSpPr>
      <p:grpSpPr>
        <a:xfrm>
          <a:off x="0" y="0"/>
          <a:ext cx="0" cy="0"/>
          <a:chOff x="0" y="0"/>
          <a:chExt cx="0" cy="0"/>
        </a:xfrm>
      </p:grpSpPr>
      <p:sp>
        <p:nvSpPr>
          <p:cNvPr id="243" name="Google Shape;243;p32"/>
          <p:cNvSpPr txBox="1">
            <a:spLocks noGrp="1"/>
          </p:cNvSpPr>
          <p:nvPr>
            <p:ph type="ctrTitle"/>
          </p:nvPr>
        </p:nvSpPr>
        <p:spPr>
          <a:xfrm>
            <a:off x="827647" y="4087430"/>
            <a:ext cx="7433400" cy="466263"/>
          </a:xfrm>
          <a:prstGeom prst="rect">
            <a:avLst/>
          </a:prstGeom>
          <a:solidFill>
            <a:srgbClr val="FFFFFF"/>
          </a:solidFill>
          <a:ln w="38100" cap="flat" cmpd="sng">
            <a:solidFill>
              <a:srgbClr val="655A87"/>
            </a:solidFill>
            <a:prstDash val="solid"/>
            <a:round/>
            <a:headEnd type="none" w="sm" len="sm"/>
            <a:tailEnd type="none" w="sm" len="sm"/>
          </a:ln>
        </p:spPr>
        <p:txBody>
          <a:bodyPr spcFirstLastPara="1" wrap="square" lIns="0" tIns="0" rIns="0" bIns="0" anchor="b" anchorCtr="0">
            <a:noAutofit/>
          </a:bodyPr>
          <a:lstStyle/>
          <a:p>
            <a:pPr marL="0" lvl="0" indent="0" algn="ctr" rtl="0">
              <a:spcBef>
                <a:spcPts val="0"/>
              </a:spcBef>
              <a:spcAft>
                <a:spcPts val="0"/>
              </a:spcAft>
              <a:buNone/>
            </a:pPr>
            <a:r>
              <a:rPr lang="en" sz="2200" dirty="0">
                <a:solidFill>
                  <a:srgbClr val="9283C0"/>
                </a:solidFill>
                <a:latin typeface="Raleway"/>
                <a:ea typeface="Raleway"/>
                <a:cs typeface="Raleway"/>
                <a:sym typeface="Raleway"/>
              </a:rPr>
              <a:t>Let the bath bombs dry for a day before use! Then enjoy!</a:t>
            </a:r>
            <a:endParaRPr lang="en-US" sz="2200">
              <a:solidFill>
                <a:srgbClr val="9283C0"/>
              </a:solidFill>
              <a:latin typeface="Raleway"/>
              <a:ea typeface="Raleway"/>
              <a:cs typeface="Raleway"/>
            </a:endParaRPr>
          </a:p>
        </p:txBody>
      </p:sp>
      <p:sp>
        <p:nvSpPr>
          <p:cNvPr id="244" name="Google Shape;244;p32"/>
          <p:cNvSpPr/>
          <p:nvPr/>
        </p:nvSpPr>
        <p:spPr>
          <a:xfrm>
            <a:off x="2468400" y="133075"/>
            <a:ext cx="994975" cy="1398649"/>
          </a:xfrm>
          <a:prstGeom prst="rect">
            <a:avLst/>
          </a:prstGeom>
        </p:spPr>
        <p:txBody>
          <a:bodyPr>
            <a:prstTxWarp prst="textPlain">
              <a:avLst/>
            </a:prstTxWarp>
          </a:bodyPr>
          <a:lstStyle/>
          <a:p>
            <a:pPr lvl="0" algn="ctr"/>
            <a:r>
              <a:rPr b="0" i="0">
                <a:ln>
                  <a:noFill/>
                </a:ln>
                <a:solidFill>
                  <a:srgbClr val="351C75"/>
                </a:solidFill>
                <a:latin typeface="Satisfy"/>
              </a:rPr>
              <a:t>5</a:t>
            </a:r>
          </a:p>
        </p:txBody>
      </p:sp>
      <p:sp>
        <p:nvSpPr>
          <p:cNvPr id="246" name="Google Shape;246;p32"/>
          <p:cNvSpPr txBox="1"/>
          <p:nvPr/>
        </p:nvSpPr>
        <p:spPr>
          <a:xfrm>
            <a:off x="0" y="136636"/>
            <a:ext cx="2468400" cy="1647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9000" b="1">
                <a:solidFill>
                  <a:srgbClr val="351C75"/>
                </a:solidFill>
                <a:latin typeface="Satisfy"/>
                <a:ea typeface="Satisfy"/>
                <a:cs typeface="Satisfy"/>
                <a:sym typeface="Satisfy"/>
              </a:rPr>
              <a:t>STEP</a:t>
            </a:r>
            <a:endParaRPr sz="9000" b="1">
              <a:solidFill>
                <a:srgbClr val="351C75"/>
              </a:solidFill>
              <a:latin typeface="Satisfy"/>
              <a:ea typeface="Satisfy"/>
              <a:cs typeface="Satisfy"/>
              <a:sym typeface="Satisfy"/>
            </a:endParaRPr>
          </a:p>
          <a:p>
            <a:pPr marL="0" lvl="0" indent="0" algn="l" rtl="0">
              <a:spcBef>
                <a:spcPts val="0"/>
              </a:spcBef>
              <a:spcAft>
                <a:spcPts val="0"/>
              </a:spcAft>
              <a:buNone/>
            </a:pPr>
            <a:endParaRPr>
              <a:latin typeface="Raleway Light"/>
              <a:ea typeface="Raleway Light"/>
              <a:cs typeface="Raleway Light"/>
              <a:sym typeface="Raleway Light"/>
            </a:endParaRPr>
          </a:p>
        </p:txBody>
      </p:sp>
      <p:pic>
        <p:nvPicPr>
          <p:cNvPr id="2" name="Picture 2" descr="A picture containing person, indoor, hand&#10;&#10;Description automatically generated">
            <a:extLst>
              <a:ext uri="{FF2B5EF4-FFF2-40B4-BE49-F238E27FC236}">
                <a16:creationId xmlns:a16="http://schemas.microsoft.com/office/drawing/2014/main" id="{44C663B6-3B65-7945-3735-E3FDC59588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4735" y="1050669"/>
            <a:ext cx="1952625" cy="25812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2"/>
            </a:gs>
          </a:gsLst>
          <a:lin ang="0" scaled="0"/>
        </a:gradFill>
        <a:effectLst/>
      </p:bgPr>
    </p:bg>
    <p:spTree>
      <p:nvGrpSpPr>
        <p:cNvPr id="1" name="Shape 213"/>
        <p:cNvGrpSpPr/>
        <p:nvPr/>
      </p:nvGrpSpPr>
      <p:grpSpPr>
        <a:xfrm>
          <a:off x="0" y="0"/>
          <a:ext cx="0" cy="0"/>
          <a:chOff x="0" y="0"/>
          <a:chExt cx="0" cy="0"/>
        </a:xfrm>
      </p:grpSpPr>
      <p:sp>
        <p:nvSpPr>
          <p:cNvPr id="219" name="Google Shape;219;p29"/>
          <p:cNvSpPr txBox="1"/>
          <p:nvPr/>
        </p:nvSpPr>
        <p:spPr>
          <a:xfrm>
            <a:off x="104450" y="0"/>
            <a:ext cx="6881182" cy="164657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9000" b="1">
                <a:solidFill>
                  <a:schemeClr val="accent2">
                    <a:lumMod val="50000"/>
                  </a:schemeClr>
                </a:solidFill>
                <a:latin typeface="The Serif Hand Light"/>
                <a:ea typeface="Satisfy"/>
                <a:cs typeface="Satisfy"/>
                <a:sym typeface="Satisfy"/>
              </a:rPr>
              <a:t>OVERVIEW</a:t>
            </a:r>
            <a:endParaRPr lang="en" sz="9000" b="1">
              <a:solidFill>
                <a:schemeClr val="accent2">
                  <a:lumMod val="50000"/>
                </a:schemeClr>
              </a:solidFill>
              <a:latin typeface="The Serif Hand Light"/>
              <a:ea typeface="Satisfy"/>
              <a:cs typeface="Satisfy"/>
            </a:endParaRPr>
          </a:p>
          <a:p>
            <a:pPr marL="0" lvl="0" indent="0" algn="l" rtl="0">
              <a:spcBef>
                <a:spcPts val="0"/>
              </a:spcBef>
              <a:spcAft>
                <a:spcPts val="0"/>
              </a:spcAft>
              <a:buNone/>
            </a:pPr>
            <a:endParaRPr>
              <a:latin typeface="Raleway Light"/>
              <a:ea typeface="Raleway Light"/>
              <a:cs typeface="Raleway Light"/>
              <a:sym typeface="Raleway Light"/>
            </a:endParaRPr>
          </a:p>
        </p:txBody>
      </p:sp>
      <p:sp>
        <p:nvSpPr>
          <p:cNvPr id="6" name="TextBox 5">
            <a:extLst>
              <a:ext uri="{FF2B5EF4-FFF2-40B4-BE49-F238E27FC236}">
                <a16:creationId xmlns:a16="http://schemas.microsoft.com/office/drawing/2014/main" id="{9F6BABE5-3DC9-4BAB-BA97-55388C4D2DE3}"/>
              </a:ext>
            </a:extLst>
          </p:cNvPr>
          <p:cNvSpPr txBox="1"/>
          <p:nvPr/>
        </p:nvSpPr>
        <p:spPr>
          <a:xfrm>
            <a:off x="1469092" y="1191746"/>
            <a:ext cx="6222625" cy="3631763"/>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latin typeface="Raleway"/>
              </a:rPr>
              <a:t>How was the bath bomb making experience?</a:t>
            </a:r>
          </a:p>
          <a:p>
            <a:endParaRPr lang="en-US" sz="1800" b="1">
              <a:latin typeface="Raleway"/>
            </a:endParaRPr>
          </a:p>
          <a:p>
            <a:r>
              <a:rPr lang="en-US" sz="1800" b="1">
                <a:latin typeface="Raleway"/>
              </a:rPr>
              <a:t>Was there anything about the process that surprised you? </a:t>
            </a:r>
          </a:p>
          <a:p>
            <a:endParaRPr lang="en-US" sz="1800" b="1">
              <a:latin typeface="Raleway"/>
            </a:endParaRPr>
          </a:p>
          <a:p>
            <a:r>
              <a:rPr lang="en-US" sz="1800" b="1">
                <a:latin typeface="Raleway"/>
              </a:rPr>
              <a:t>Have you used any of the ingredients before? While cooking or making crafts? How so? </a:t>
            </a:r>
          </a:p>
          <a:p>
            <a:endParaRPr lang="en-US" sz="1800" b="1">
              <a:latin typeface="Raleway"/>
            </a:endParaRPr>
          </a:p>
          <a:p>
            <a:r>
              <a:rPr lang="en-US" sz="1800" b="1">
                <a:latin typeface="Raleway"/>
              </a:rPr>
              <a:t>If you have used bath bombs before, do your molds look like the ones you have at home?</a:t>
            </a:r>
          </a:p>
          <a:p>
            <a:endParaRPr lang="en-US" sz="1800" b="1">
              <a:latin typeface="Raleway"/>
            </a:endParaRPr>
          </a:p>
          <a:p>
            <a:r>
              <a:rPr lang="en-US" sz="1800" b="1">
                <a:latin typeface="Raleway"/>
              </a:rPr>
              <a:t>Did you struggle with any of the steps?</a:t>
            </a:r>
          </a:p>
          <a:p>
            <a:endParaRPr lang="en-US"/>
          </a:p>
        </p:txBody>
      </p:sp>
    </p:spTree>
    <p:extLst>
      <p:ext uri="{BB962C8B-B14F-4D97-AF65-F5344CB8AC3E}">
        <p14:creationId xmlns:p14="http://schemas.microsoft.com/office/powerpoint/2010/main" val="406896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ctrTitle" idx="4294967295"/>
          </p:nvPr>
        </p:nvSpPr>
        <p:spPr>
          <a:xfrm>
            <a:off x="4944650" y="1098850"/>
            <a:ext cx="3014400" cy="920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000"/>
              <a:t>Hi!</a:t>
            </a:r>
            <a:endParaRPr sz="7000"/>
          </a:p>
        </p:txBody>
      </p:sp>
      <p:sp>
        <p:nvSpPr>
          <p:cNvPr id="90" name="Google Shape;90;p16"/>
          <p:cNvSpPr txBox="1">
            <a:spLocks noGrp="1"/>
          </p:cNvSpPr>
          <p:nvPr>
            <p:ph type="subTitle" idx="4294967295"/>
          </p:nvPr>
        </p:nvSpPr>
        <p:spPr>
          <a:xfrm>
            <a:off x="4944650" y="2132048"/>
            <a:ext cx="3014400" cy="2007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a:solidFill>
                  <a:schemeClr val="accent2"/>
                </a:solidFill>
                <a:latin typeface="Raleway"/>
                <a:ea typeface="Raleway"/>
                <a:cs typeface="Raleway"/>
                <a:sym typeface="Raleway"/>
              </a:rPr>
              <a:t>I’m (Volunteer 2)</a:t>
            </a:r>
            <a:endParaRPr sz="2400" b="1">
              <a:solidFill>
                <a:schemeClr val="accent2"/>
              </a:solidFill>
              <a:latin typeface="Raleway"/>
              <a:ea typeface="Raleway"/>
              <a:cs typeface="Raleway"/>
              <a:sym typeface="Raleway"/>
            </a:endParaRPr>
          </a:p>
          <a:p>
            <a:pPr marL="0" lvl="0" indent="0" algn="l" rtl="0">
              <a:spcBef>
                <a:spcPts val="600"/>
              </a:spcBef>
              <a:spcAft>
                <a:spcPts val="0"/>
              </a:spcAft>
              <a:buClr>
                <a:schemeClr val="dk1"/>
              </a:buClr>
              <a:buSzPts val="1100"/>
              <a:buFont typeface="Arial"/>
              <a:buNone/>
            </a:pPr>
            <a:r>
              <a:rPr lang="en" sz="1400" b="1">
                <a:latin typeface="Raleway"/>
                <a:ea typeface="Raleway"/>
                <a:cs typeface="Raleway"/>
                <a:sym typeface="Raleway"/>
              </a:rPr>
              <a:t>Pronouns</a:t>
            </a:r>
            <a:endParaRPr sz="1400" b="1">
              <a:latin typeface="Raleway"/>
              <a:ea typeface="Raleway"/>
              <a:cs typeface="Raleway"/>
              <a:sym typeface="Raleway"/>
            </a:endParaRPr>
          </a:p>
          <a:p>
            <a:pPr marL="0" lvl="0" indent="0" algn="l" rtl="0">
              <a:spcBef>
                <a:spcPts val="600"/>
              </a:spcBef>
              <a:spcAft>
                <a:spcPts val="0"/>
              </a:spcAft>
              <a:buClr>
                <a:schemeClr val="dk1"/>
              </a:buClr>
              <a:buSzPts val="1100"/>
              <a:buFont typeface="Arial"/>
              <a:buNone/>
            </a:pPr>
            <a:r>
              <a:rPr lang="en" sz="2000"/>
              <a:t>Year</a:t>
            </a:r>
            <a:endParaRPr sz="2000"/>
          </a:p>
          <a:p>
            <a:pPr marL="0" lvl="0" indent="0" algn="l" rtl="0">
              <a:spcBef>
                <a:spcPts val="600"/>
              </a:spcBef>
              <a:spcAft>
                <a:spcPts val="0"/>
              </a:spcAft>
              <a:buClr>
                <a:schemeClr val="dk1"/>
              </a:buClr>
              <a:buSzPts val="1100"/>
              <a:buFont typeface="Arial"/>
              <a:buNone/>
            </a:pPr>
            <a:r>
              <a:rPr lang="en" sz="2000"/>
              <a:t>Major</a:t>
            </a:r>
            <a:endParaRPr sz="2000"/>
          </a:p>
          <a:p>
            <a:pPr marL="0" lvl="0" indent="0" algn="l" rtl="0">
              <a:spcBef>
                <a:spcPts val="600"/>
              </a:spcBef>
              <a:spcAft>
                <a:spcPts val="600"/>
              </a:spcAft>
              <a:buClr>
                <a:schemeClr val="dk1"/>
              </a:buClr>
              <a:buSzPts val="1100"/>
              <a:buFont typeface="Arial"/>
              <a:buNone/>
            </a:pPr>
            <a:r>
              <a:rPr lang="en" sz="2000"/>
              <a:t>Why you joined STEM </a:t>
            </a:r>
            <a:endParaRPr sz="2000"/>
          </a:p>
        </p:txBody>
      </p:sp>
      <p:sp>
        <p:nvSpPr>
          <p:cNvPr id="91" name="Google Shape;91;p1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92" name="Google Shape;92;p16"/>
          <p:cNvSpPr/>
          <p:nvPr/>
        </p:nvSpPr>
        <p:spPr>
          <a:xfrm>
            <a:off x="729325" y="1216925"/>
            <a:ext cx="3306600" cy="3359100"/>
          </a:xfrm>
          <a:prstGeom prst="ellipse">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txBox="1"/>
          <p:nvPr/>
        </p:nvSpPr>
        <p:spPr>
          <a:xfrm>
            <a:off x="1214200" y="2458375"/>
            <a:ext cx="3597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Raleway Light"/>
                <a:ea typeface="Raleway Light"/>
                <a:cs typeface="Raleway Light"/>
                <a:sym typeface="Raleway Light"/>
              </a:rPr>
              <a:t>Insert Image</a:t>
            </a:r>
            <a:endParaRPr sz="3000">
              <a:latin typeface="Raleway Light"/>
              <a:ea typeface="Raleway Light"/>
              <a:cs typeface="Raleway Light"/>
              <a:sym typeface="Raleway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6466125" y="787275"/>
            <a:ext cx="2267400" cy="21204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txBox="1">
            <a:spLocks noGrp="1"/>
          </p:cNvSpPr>
          <p:nvPr>
            <p:ph type="title"/>
          </p:nvPr>
        </p:nvSpPr>
        <p:spPr>
          <a:xfrm>
            <a:off x="813300" y="836000"/>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a:t>What are Bath Bombs?</a:t>
            </a:r>
            <a:endParaRPr b="1"/>
          </a:p>
        </p:txBody>
      </p:sp>
      <p:sp>
        <p:nvSpPr>
          <p:cNvPr id="100" name="Google Shape;100;p17"/>
          <p:cNvSpPr txBox="1">
            <a:spLocks noGrp="1"/>
          </p:cNvSpPr>
          <p:nvPr>
            <p:ph type="body" idx="2"/>
          </p:nvPr>
        </p:nvSpPr>
        <p:spPr>
          <a:xfrm>
            <a:off x="2523875" y="1506350"/>
            <a:ext cx="6428700" cy="3259500"/>
          </a:xfrm>
          <a:prstGeom prst="rect">
            <a:avLst/>
          </a:prstGeom>
          <a:solidFill>
            <a:srgbClr val="9283C0"/>
          </a:solidFill>
          <a:ln w="38100" cap="flat" cmpd="sng">
            <a:solidFill>
              <a:srgbClr val="655A87"/>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500"/>
          </a:p>
          <a:p>
            <a:pPr marL="457200" lvl="0" indent="-330200" algn="l" rtl="0">
              <a:spcBef>
                <a:spcPts val="600"/>
              </a:spcBef>
              <a:spcAft>
                <a:spcPts val="0"/>
              </a:spcAft>
              <a:buSzPts val="1600"/>
              <a:buFont typeface="Raleway"/>
              <a:buChar char="★"/>
            </a:pPr>
            <a:r>
              <a:rPr lang="en" sz="2500" b="1">
                <a:latin typeface="Raleway"/>
                <a:ea typeface="Raleway"/>
                <a:cs typeface="Raleway"/>
                <a:sym typeface="Raleway"/>
              </a:rPr>
              <a:t>Have you ever used a bath bomb before? What was your experience like?</a:t>
            </a:r>
            <a:endParaRPr sz="2500" b="1">
              <a:latin typeface="Raleway"/>
              <a:ea typeface="Raleway"/>
              <a:cs typeface="Raleway"/>
            </a:endParaRPr>
          </a:p>
          <a:p>
            <a:pPr marL="457200" lvl="0" indent="-330200" algn="l" rtl="0">
              <a:spcBef>
                <a:spcPts val="0"/>
              </a:spcBef>
              <a:spcAft>
                <a:spcPts val="0"/>
              </a:spcAft>
              <a:buSzPts val="1600"/>
              <a:buFont typeface="Raleway"/>
              <a:buChar char="★"/>
            </a:pPr>
            <a:r>
              <a:rPr lang="en" sz="2500" b="1">
                <a:latin typeface="Raleway"/>
                <a:ea typeface="Raleway"/>
                <a:cs typeface="Raleway"/>
                <a:sym typeface="Raleway"/>
              </a:rPr>
              <a:t>What do you think are some of the ingredients that go into a bath bomb?</a:t>
            </a:r>
            <a:endParaRPr sz="2500" b="1">
              <a:latin typeface="Raleway"/>
              <a:ea typeface="Raleway"/>
              <a:cs typeface="Raleway"/>
            </a:endParaRPr>
          </a:p>
          <a:p>
            <a:pPr indent="-330200">
              <a:buSzPts val="1600"/>
              <a:buFont typeface="Raleway"/>
              <a:buChar char="★"/>
            </a:pPr>
            <a:r>
              <a:rPr lang="en" sz="2500" b="1">
                <a:latin typeface="Raleway"/>
                <a:ea typeface="Raleway"/>
                <a:cs typeface="Raleway"/>
                <a:sym typeface="Raleway"/>
              </a:rPr>
              <a:t>How do you think a bath bomb works?</a:t>
            </a:r>
            <a:endParaRPr sz="2500" b="1">
              <a:latin typeface="Raleway"/>
              <a:ea typeface="Raleway"/>
              <a:cs typeface="Raleway"/>
              <a:sym typeface="Raleway"/>
            </a:endParaRPr>
          </a:p>
          <a:p>
            <a:pPr lvl="0" indent="-330200" algn="l">
              <a:lnSpc>
                <a:spcPct val="114999"/>
              </a:lnSpc>
              <a:spcAft>
                <a:spcPts val="0"/>
              </a:spcAft>
              <a:buSzPts val="1600"/>
              <a:buFont typeface="Raleway"/>
              <a:buChar char="★"/>
            </a:pPr>
            <a:endParaRPr lang="en" sz="1900" b="1">
              <a:latin typeface="Raleway"/>
              <a:ea typeface="Raleway"/>
              <a:cs typeface="Raleway"/>
            </a:endParaRPr>
          </a:p>
          <a:p>
            <a:pPr lvl="0" indent="-330200" algn="l" rtl="0">
              <a:lnSpc>
                <a:spcPct val="114999"/>
              </a:lnSpc>
              <a:buSzPts val="1600"/>
              <a:buFont typeface="Raleway"/>
              <a:buChar char="★"/>
            </a:pPr>
            <a:endParaRPr lang="en" sz="1900" b="1">
              <a:latin typeface="Raleway"/>
              <a:ea typeface="Raleway"/>
              <a:cs typeface="Raleway"/>
            </a:endParaRPr>
          </a:p>
          <a:p>
            <a:pPr marL="0" indent="0">
              <a:spcBef>
                <a:spcPts val="600"/>
              </a:spcBef>
              <a:buNone/>
            </a:pPr>
            <a:endParaRPr lang="en-US" sz="1700" b="1">
              <a:latin typeface="Raleway"/>
              <a:ea typeface="Raleway"/>
              <a:cs typeface="Raleway"/>
            </a:endParaRPr>
          </a:p>
          <a:p>
            <a:pPr marL="0" indent="0">
              <a:spcBef>
                <a:spcPts val="600"/>
              </a:spcBef>
              <a:spcAft>
                <a:spcPts val="600"/>
              </a:spcAft>
              <a:buClr>
                <a:schemeClr val="dk1"/>
              </a:buClr>
              <a:buSzPts val="1100"/>
              <a:buNone/>
            </a:pPr>
            <a:endParaRPr lang="en-US" sz="1200" b="1">
              <a:latin typeface="Raleway"/>
              <a:ea typeface="Raleway"/>
              <a:cs typeface="Raleway"/>
            </a:endParaRPr>
          </a:p>
        </p:txBody>
      </p:sp>
      <p:sp>
        <p:nvSpPr>
          <p:cNvPr id="101" name="Google Shape;101;p1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102" name="Google Shape;102;p1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13825" y="1506350"/>
            <a:ext cx="1929524" cy="3259500"/>
          </a:xfrm>
          <a:prstGeom prst="rect">
            <a:avLst/>
          </a:prstGeom>
          <a:noFill/>
          <a:ln w="38100" cap="flat" cmpd="sng">
            <a:solidFill>
              <a:srgbClr val="9283C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animBg="1"/>
    </p:bld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accent1"/>
            </a:gs>
          </a:gsLst>
          <a:lin ang="16198662" scaled="0"/>
        </a:gradFill>
        <a:effectLst/>
      </p:bgPr>
    </p:bg>
    <p:spTree>
      <p:nvGrpSpPr>
        <p:cNvPr id="1" name="Shape 106"/>
        <p:cNvGrpSpPr/>
        <p:nvPr/>
      </p:nvGrpSpPr>
      <p:grpSpPr>
        <a:xfrm>
          <a:off x="0" y="0"/>
          <a:ext cx="0" cy="0"/>
          <a:chOff x="0" y="0"/>
          <a:chExt cx="0" cy="0"/>
        </a:xfrm>
      </p:grpSpPr>
      <p:sp>
        <p:nvSpPr>
          <p:cNvPr id="107" name="Google Shape;107;p18"/>
          <p:cNvSpPr/>
          <p:nvPr/>
        </p:nvSpPr>
        <p:spPr>
          <a:xfrm>
            <a:off x="614625" y="2683225"/>
            <a:ext cx="2188500" cy="16638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p:nvPr/>
        </p:nvSpPr>
        <p:spPr>
          <a:xfrm>
            <a:off x="6835525" y="584625"/>
            <a:ext cx="2188500" cy="2173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2"/>
                </a:solidFill>
              </a:rPr>
              <a:t>5</a:t>
            </a:fld>
            <a:endParaRPr>
              <a:solidFill>
                <a:schemeClr val="accent2"/>
              </a:solidFill>
            </a:endParaRPr>
          </a:p>
        </p:txBody>
      </p:sp>
      <p:pic>
        <p:nvPicPr>
          <p:cNvPr id="110" name="Google Shape;110;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14963" y="963250"/>
            <a:ext cx="6491875" cy="3018800"/>
          </a:xfrm>
          <a:prstGeom prst="rect">
            <a:avLst/>
          </a:prstGeom>
          <a:noFill/>
          <a:ln>
            <a:noFill/>
          </a:ln>
        </p:spPr>
      </p:pic>
      <p:sp>
        <p:nvSpPr>
          <p:cNvPr id="111" name="Google Shape;111;p18"/>
          <p:cNvSpPr txBox="1"/>
          <p:nvPr/>
        </p:nvSpPr>
        <p:spPr>
          <a:xfrm>
            <a:off x="829600" y="90500"/>
            <a:ext cx="76626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b="1">
                <a:solidFill>
                  <a:srgbClr val="655A87"/>
                </a:solidFill>
                <a:latin typeface="Satisfy"/>
                <a:ea typeface="Satisfy"/>
                <a:cs typeface="Satisfy"/>
                <a:sym typeface="Satisfy"/>
              </a:rPr>
              <a:t>A Bath to Remember!</a:t>
            </a:r>
            <a:endParaRPr sz="4000" b="1">
              <a:solidFill>
                <a:srgbClr val="655A87"/>
              </a:solidFill>
              <a:latin typeface="Satisfy"/>
              <a:ea typeface="Satisfy"/>
              <a:cs typeface="Satisfy"/>
              <a:sym typeface="Satisfy"/>
            </a:endParaRPr>
          </a:p>
        </p:txBody>
      </p:sp>
      <p:sp>
        <p:nvSpPr>
          <p:cNvPr id="112" name="Google Shape;112;p18"/>
          <p:cNvSpPr txBox="1"/>
          <p:nvPr/>
        </p:nvSpPr>
        <p:spPr>
          <a:xfrm>
            <a:off x="320344" y="4146831"/>
            <a:ext cx="8681700" cy="923400"/>
          </a:xfrm>
          <a:prstGeom prst="rect">
            <a:avLst/>
          </a:prstGeom>
          <a:noFill/>
          <a:ln>
            <a:noFill/>
          </a:ln>
        </p:spPr>
        <p:txBody>
          <a:bodyPr spcFirstLastPara="1" wrap="square" lIns="91425" tIns="91425" rIns="91425" bIns="91425" anchor="t" anchorCtr="0">
            <a:spAutoFit/>
          </a:bodyPr>
          <a:lstStyle/>
          <a:p>
            <a:pPr algn="ctr"/>
            <a:r>
              <a:rPr lang="en" sz="2400">
                <a:latin typeface="Raleway Light"/>
                <a:ea typeface="Raleway Light"/>
                <a:cs typeface="Raleway Light"/>
                <a:sym typeface="Raleway Light"/>
              </a:rPr>
              <a:t>Bath Bombs are fizzy soap-molds that dissolve in water, releasing beautiful colors and smells in the bath!</a:t>
            </a:r>
            <a:endParaRPr sz="2400">
              <a:latin typeface="Raleway Light"/>
              <a:ea typeface="Raleway Light"/>
              <a:cs typeface="Raleway Light"/>
              <a:sym typeface="Raleway Light"/>
            </a:endParaRPr>
          </a:p>
        </p:txBody>
      </p:sp>
      <p:sp>
        <p:nvSpPr>
          <p:cNvPr id="113" name="Google Shape;113;p18"/>
          <p:cNvSpPr/>
          <p:nvPr/>
        </p:nvSpPr>
        <p:spPr>
          <a:xfrm>
            <a:off x="-179875" y="-449700"/>
            <a:ext cx="1723800" cy="16638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p:nvPr/>
        </p:nvSpPr>
        <p:spPr>
          <a:xfrm>
            <a:off x="4212225" y="404725"/>
            <a:ext cx="2998200" cy="26682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txBox="1">
            <a:spLocks noGrp="1"/>
          </p:cNvSpPr>
          <p:nvPr>
            <p:ph type="body" idx="1"/>
          </p:nvPr>
        </p:nvSpPr>
        <p:spPr>
          <a:xfrm>
            <a:off x="1400000" y="880900"/>
            <a:ext cx="4601400" cy="33876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a:p>
        </p:txBody>
      </p:sp>
      <p:sp>
        <p:nvSpPr>
          <p:cNvPr id="120" name="Google Shape;120;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21" name="Google Shape;121;p19" descr="Like this kind of bath ball? Check out https://amzn.to/3qsduIo&#10;&#10;&#10;&#10;&#10;&#10;#LUSH #bathball #bathbomb #asmr #asmrsound #asmrbathball #asmrsounds #lushbathball" title="LUSH Intergalactic Bath Bomb">
            <a:hlinkClick r:id="rId4"/>
          </p:cNvPr>
          <p:cNvPicPr preferRelativeResize="0"/>
          <p:nvPr/>
        </p:nvPicPr>
        <p:blipFill>
          <a:blip r:embed="rId5">
            <a:alphaModFix/>
          </a:blip>
          <a:stretch>
            <a:fillRect/>
          </a:stretch>
        </p:blipFill>
        <p:spPr>
          <a:xfrm>
            <a:off x="1399998" y="880900"/>
            <a:ext cx="4666700" cy="3500032"/>
          </a:xfrm>
          <a:prstGeom prst="rect">
            <a:avLst/>
          </a:prstGeom>
          <a:noFill/>
          <a:ln>
            <a:noFill/>
          </a:ln>
        </p:spPr>
      </p:pic>
      <p:sp>
        <p:nvSpPr>
          <p:cNvPr id="122" name="Google Shape;122;p19"/>
          <p:cNvSpPr/>
          <p:nvPr/>
        </p:nvSpPr>
        <p:spPr>
          <a:xfrm>
            <a:off x="6280875" y="1858800"/>
            <a:ext cx="1952700" cy="20049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p:nvPr/>
        </p:nvSpPr>
        <p:spPr>
          <a:xfrm>
            <a:off x="7585025" y="2743200"/>
            <a:ext cx="1484100" cy="14691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194875" y="269825"/>
            <a:ext cx="2473500" cy="2443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txBox="1">
            <a:spLocks noGrp="1"/>
          </p:cNvSpPr>
          <p:nvPr>
            <p:ph type="ctrTitle" idx="4294967295"/>
          </p:nvPr>
        </p:nvSpPr>
        <p:spPr>
          <a:xfrm>
            <a:off x="860750" y="361558"/>
            <a:ext cx="4796100" cy="545400"/>
          </a:xfrm>
          <a:prstGeom prst="rect">
            <a:avLst/>
          </a:prstGeom>
          <a:solidFill>
            <a:schemeClr val="lt1"/>
          </a:solidFill>
          <a:ln w="28575" cap="flat" cmpd="sng">
            <a:solidFill>
              <a:srgbClr val="000000"/>
            </a:solidFill>
            <a:prstDash val="solid"/>
            <a:round/>
            <a:headEnd type="none" w="sm" len="sm"/>
            <a:tailEnd type="none" w="sm" len="sm"/>
          </a:ln>
          <a:effectLst>
            <a:outerShdw blurRad="14288" dist="19050" dir="2700000" algn="bl" rotWithShape="0">
              <a:srgbClr val="655A87">
                <a:alpha val="20000"/>
              </a:srgbClr>
            </a:outerShdw>
          </a:effectLst>
        </p:spPr>
        <p:txBody>
          <a:bodyPr spcFirstLastPara="1" wrap="square" lIns="0" tIns="0" rIns="0" bIns="0" anchor="b" anchorCtr="0">
            <a:noAutofit/>
          </a:bodyPr>
          <a:lstStyle/>
          <a:p>
            <a:pPr marL="0" marR="0" lvl="0" indent="0" algn="l" rtl="0">
              <a:lnSpc>
                <a:spcPct val="80000"/>
              </a:lnSpc>
              <a:spcBef>
                <a:spcPts val="0"/>
              </a:spcBef>
              <a:spcAft>
                <a:spcPts val="0"/>
              </a:spcAft>
              <a:buNone/>
            </a:pPr>
            <a:r>
              <a:rPr lang="en" b="1">
                <a:solidFill>
                  <a:srgbClr val="9283C0"/>
                </a:solidFill>
              </a:rPr>
              <a:t>What’s going on? </a:t>
            </a:r>
            <a:r>
              <a:rPr lang="en" b="1">
                <a:solidFill>
                  <a:srgbClr val="9283C0"/>
                </a:solidFill>
                <a:highlight>
                  <a:schemeClr val="accent6"/>
                </a:highlight>
              </a:rPr>
              <a:t>VOCAB!</a:t>
            </a:r>
            <a:endParaRPr b="1">
              <a:solidFill>
                <a:srgbClr val="9283C0"/>
              </a:solidFill>
              <a:highlight>
                <a:schemeClr val="accent6"/>
              </a:highlight>
            </a:endParaRPr>
          </a:p>
        </p:txBody>
      </p:sp>
      <p:sp>
        <p:nvSpPr>
          <p:cNvPr id="130" name="Google Shape;130;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31" name="Google Shape;131;p20"/>
          <p:cNvSpPr txBox="1"/>
          <p:nvPr/>
        </p:nvSpPr>
        <p:spPr>
          <a:xfrm>
            <a:off x="860750" y="1193633"/>
            <a:ext cx="7820100" cy="3570178"/>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r>
              <a:rPr lang="en" sz="2000" b="1" u="sng">
                <a:highlight>
                  <a:srgbClr val="D9D2E9"/>
                </a:highlight>
                <a:latin typeface="Raleway"/>
              </a:rPr>
              <a:t>Ions:</a:t>
            </a:r>
            <a:r>
              <a:rPr lang="en" sz="2000">
                <a:highlight>
                  <a:srgbClr val="D9D2E9"/>
                </a:highlight>
                <a:latin typeface="Raleway Light"/>
              </a:rPr>
              <a:t> A molecule with an electrical charge</a:t>
            </a:r>
          </a:p>
          <a:p>
            <a:endParaRPr lang="en" sz="2000">
              <a:highlight>
                <a:srgbClr val="D9D2E9"/>
              </a:highlight>
            </a:endParaRPr>
          </a:p>
          <a:p>
            <a:r>
              <a:rPr lang="en" sz="2000" b="1" u="sng">
                <a:highlight>
                  <a:srgbClr val="D9D2E9"/>
                </a:highlight>
                <a:latin typeface="Raleway"/>
              </a:rPr>
              <a:t>Molecule:</a:t>
            </a:r>
            <a:r>
              <a:rPr lang="en" sz="2000">
                <a:highlight>
                  <a:srgbClr val="D9D2E9"/>
                </a:highlight>
                <a:latin typeface="Raleway Light"/>
              </a:rPr>
              <a:t> A group of atoms bonded together</a:t>
            </a:r>
          </a:p>
          <a:p>
            <a:endParaRPr lang="en" sz="2000">
              <a:highlight>
                <a:srgbClr val="D9D2E9"/>
              </a:highlight>
              <a:ea typeface="Raleway"/>
              <a:sym typeface="Raleway"/>
            </a:endParaRPr>
          </a:p>
          <a:p>
            <a:pPr marL="0" lvl="0" indent="0" algn="l">
              <a:spcBef>
                <a:spcPts val="0"/>
              </a:spcBef>
              <a:spcAft>
                <a:spcPts val="0"/>
              </a:spcAft>
              <a:buNone/>
            </a:pPr>
            <a:r>
              <a:rPr lang="en" sz="2000" b="1" u="sng">
                <a:highlight>
                  <a:srgbClr val="D9D2E9"/>
                </a:highlight>
                <a:latin typeface="Raleway"/>
                <a:ea typeface="Raleway"/>
                <a:cs typeface="Raleway"/>
                <a:sym typeface="Raleway"/>
              </a:rPr>
              <a:t>Acids</a:t>
            </a:r>
            <a:r>
              <a:rPr lang="en" sz="2000" b="1">
                <a:highlight>
                  <a:srgbClr val="D9D2E9"/>
                </a:highlight>
                <a:latin typeface="Raleway"/>
                <a:ea typeface="Raleway"/>
                <a:cs typeface="Raleway"/>
                <a:sym typeface="Raleway"/>
              </a:rPr>
              <a:t>:</a:t>
            </a:r>
            <a:r>
              <a:rPr lang="en" sz="2000">
                <a:highlight>
                  <a:srgbClr val="D9D2E9"/>
                </a:highlight>
                <a:latin typeface="Raleway Light"/>
                <a:ea typeface="Raleway Light"/>
                <a:cs typeface="Raleway Light"/>
                <a:sym typeface="Raleway Light"/>
              </a:rPr>
              <a:t> A positively charged molecule that can donate a proton</a:t>
            </a:r>
            <a:endParaRPr lang="en-US" sz="2000">
              <a:highlight>
                <a:srgbClr val="D9D2E9"/>
              </a:highlight>
              <a:latin typeface="Raleway Light"/>
              <a:ea typeface="Raleway Light"/>
              <a:cs typeface="Raleway Light"/>
            </a:endParaRPr>
          </a:p>
          <a:p>
            <a:pPr marL="0" lvl="0" indent="0" algn="l" rtl="0">
              <a:spcBef>
                <a:spcPts val="0"/>
              </a:spcBef>
              <a:spcAft>
                <a:spcPts val="0"/>
              </a:spcAft>
              <a:buNone/>
            </a:pPr>
            <a:endParaRPr sz="2000">
              <a:latin typeface="Raleway Light"/>
              <a:ea typeface="Raleway Light"/>
              <a:cs typeface="Raleway Light"/>
              <a:sym typeface="Raleway Light"/>
            </a:endParaRPr>
          </a:p>
          <a:p>
            <a:pPr marL="0" lvl="0" indent="0" algn="l" rtl="0">
              <a:spcBef>
                <a:spcPts val="0"/>
              </a:spcBef>
              <a:spcAft>
                <a:spcPts val="0"/>
              </a:spcAft>
              <a:buNone/>
            </a:pPr>
            <a:r>
              <a:rPr lang="en" sz="2000" b="1" u="sng">
                <a:highlight>
                  <a:srgbClr val="D9D2E9"/>
                </a:highlight>
                <a:latin typeface="Raleway"/>
                <a:ea typeface="Raleway"/>
                <a:cs typeface="Raleway"/>
                <a:sym typeface="Raleway"/>
              </a:rPr>
              <a:t>Bases</a:t>
            </a:r>
            <a:r>
              <a:rPr lang="en" sz="2000" b="1">
                <a:highlight>
                  <a:srgbClr val="D9D2E9"/>
                </a:highlight>
                <a:latin typeface="Raleway"/>
                <a:ea typeface="Raleway"/>
                <a:cs typeface="Raleway"/>
                <a:sym typeface="Raleway"/>
              </a:rPr>
              <a:t>:</a:t>
            </a:r>
            <a:r>
              <a:rPr lang="en" sz="2000">
                <a:highlight>
                  <a:srgbClr val="D9D2E9"/>
                </a:highlight>
                <a:latin typeface="Raleway Light"/>
                <a:ea typeface="Raleway Light"/>
                <a:cs typeface="Raleway Light"/>
                <a:sym typeface="Raleway Light"/>
              </a:rPr>
              <a:t> A negatively charged molecule that accepts protons</a:t>
            </a:r>
            <a:endParaRPr sz="2000">
              <a:highlight>
                <a:srgbClr val="D9D2E9"/>
              </a:highlight>
              <a:latin typeface="Raleway Light"/>
              <a:ea typeface="Raleway Light"/>
              <a:cs typeface="Raleway Light"/>
              <a:sym typeface="Raleway Light"/>
            </a:endParaRPr>
          </a:p>
          <a:p>
            <a:pPr marL="0" lvl="0" indent="0" algn="l" rtl="0">
              <a:spcBef>
                <a:spcPts val="0"/>
              </a:spcBef>
              <a:spcAft>
                <a:spcPts val="0"/>
              </a:spcAft>
              <a:buNone/>
            </a:pPr>
            <a:endParaRPr sz="2000">
              <a:latin typeface="Raleway Light"/>
              <a:ea typeface="Raleway Light"/>
              <a:cs typeface="Raleway Light"/>
              <a:sym typeface="Raleway Light"/>
            </a:endParaRPr>
          </a:p>
          <a:p>
            <a:pPr marL="0" lvl="0" indent="0" algn="l" rtl="0">
              <a:spcBef>
                <a:spcPts val="0"/>
              </a:spcBef>
              <a:spcAft>
                <a:spcPts val="0"/>
              </a:spcAft>
              <a:buNone/>
            </a:pPr>
            <a:r>
              <a:rPr lang="en" sz="2000" b="1" u="sng">
                <a:highlight>
                  <a:srgbClr val="D9D2E9"/>
                </a:highlight>
                <a:latin typeface="Raleway"/>
                <a:ea typeface="Raleway"/>
                <a:cs typeface="Raleway"/>
                <a:sym typeface="Raleway"/>
              </a:rPr>
              <a:t>Acid-Base Reaction</a:t>
            </a:r>
            <a:r>
              <a:rPr lang="en" sz="2000" b="1">
                <a:highlight>
                  <a:srgbClr val="D9D2E9"/>
                </a:highlight>
                <a:latin typeface="Raleway"/>
                <a:ea typeface="Raleway"/>
                <a:cs typeface="Raleway"/>
                <a:sym typeface="Raleway"/>
              </a:rPr>
              <a:t>:</a:t>
            </a:r>
            <a:r>
              <a:rPr lang="en" sz="2000">
                <a:highlight>
                  <a:srgbClr val="D9D2E9"/>
                </a:highlight>
                <a:latin typeface="Raleway Light"/>
                <a:ea typeface="Raleway Light"/>
                <a:cs typeface="Raleway Light"/>
                <a:sym typeface="Raleway Light"/>
              </a:rPr>
              <a:t> A chemical reaction that occurs between an acid and a base where one or more hydrogen ions are exchanged.</a:t>
            </a:r>
            <a:endParaRPr sz="2000">
              <a:highlight>
                <a:srgbClr val="D9D2E9"/>
              </a:highlight>
              <a:latin typeface="Raleway Light"/>
              <a:ea typeface="Raleway Light"/>
              <a:cs typeface="Raleway Light"/>
              <a:sym typeface="Raleway Light"/>
            </a:endParaRPr>
          </a:p>
        </p:txBody>
      </p:sp>
      <p:sp>
        <p:nvSpPr>
          <p:cNvPr id="132" name="Google Shape;132;p20"/>
          <p:cNvSpPr txBox="1"/>
          <p:nvPr/>
        </p:nvSpPr>
        <p:spPr>
          <a:xfrm>
            <a:off x="435150" y="365525"/>
            <a:ext cx="857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Tree>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p:nvPr/>
        </p:nvSpPr>
        <p:spPr>
          <a:xfrm>
            <a:off x="7585025" y="2743200"/>
            <a:ext cx="1484100" cy="14691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194875" y="269825"/>
            <a:ext cx="2473500" cy="2443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txBox="1">
            <a:spLocks noGrp="1"/>
          </p:cNvSpPr>
          <p:nvPr>
            <p:ph type="ctrTitle" idx="4294967295"/>
          </p:nvPr>
        </p:nvSpPr>
        <p:spPr>
          <a:xfrm>
            <a:off x="860750" y="361558"/>
            <a:ext cx="4796100" cy="545400"/>
          </a:xfrm>
          <a:prstGeom prst="rect">
            <a:avLst/>
          </a:prstGeom>
          <a:solidFill>
            <a:schemeClr val="lt1"/>
          </a:solidFill>
          <a:ln w="28575" cap="flat" cmpd="sng">
            <a:solidFill>
              <a:srgbClr val="000000"/>
            </a:solidFill>
            <a:prstDash val="solid"/>
            <a:round/>
            <a:headEnd type="none" w="sm" len="sm"/>
            <a:tailEnd type="none" w="sm" len="sm"/>
          </a:ln>
          <a:effectLst>
            <a:outerShdw blurRad="14288" dist="19050" dir="2700000" algn="bl" rotWithShape="0">
              <a:srgbClr val="655A87">
                <a:alpha val="20000"/>
              </a:srgbClr>
            </a:outerShdw>
          </a:effectLst>
        </p:spPr>
        <p:txBody>
          <a:bodyPr spcFirstLastPara="1" wrap="square" lIns="0" tIns="0" rIns="0" bIns="0" anchor="b" anchorCtr="0">
            <a:noAutofit/>
          </a:bodyPr>
          <a:lstStyle/>
          <a:p>
            <a:pPr>
              <a:lnSpc>
                <a:spcPct val="80000"/>
              </a:lnSpc>
            </a:pPr>
            <a:r>
              <a:rPr lang="en" b="1">
                <a:latin typeface="Aharoni"/>
              </a:rPr>
              <a:t>                </a:t>
            </a:r>
            <a:r>
              <a:rPr lang="en" b="1">
                <a:latin typeface="The Serif Hand Light"/>
              </a:rPr>
              <a:t>IONS</a:t>
            </a:r>
            <a:endParaRPr lang="en" b="1">
              <a:solidFill>
                <a:srgbClr val="9283C0"/>
              </a:solidFill>
              <a:latin typeface="The Serif Hand Light"/>
            </a:endParaRPr>
          </a:p>
        </p:txBody>
      </p:sp>
      <p:sp>
        <p:nvSpPr>
          <p:cNvPr id="130" name="Google Shape;130;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31" name="Google Shape;131;p20"/>
          <p:cNvSpPr txBox="1"/>
          <p:nvPr/>
        </p:nvSpPr>
        <p:spPr>
          <a:xfrm>
            <a:off x="860750" y="1193633"/>
            <a:ext cx="7811696" cy="2646848"/>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p:txBody>
      </p:sp>
      <p:pic>
        <p:nvPicPr>
          <p:cNvPr id="2" name="Picture 2" descr="Diagram&#10;&#10;Description automatically generated">
            <a:extLst>
              <a:ext uri="{FF2B5EF4-FFF2-40B4-BE49-F238E27FC236}">
                <a16:creationId xmlns:a16="http://schemas.microsoft.com/office/drawing/2014/main" id="{0AACB334-8EF9-4F1D-876E-AD3C3EE89C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0290" y="1242195"/>
            <a:ext cx="3768538" cy="2314527"/>
          </a:xfrm>
          <a:prstGeom prst="rect">
            <a:avLst/>
          </a:prstGeom>
        </p:spPr>
      </p:pic>
      <p:cxnSp>
        <p:nvCxnSpPr>
          <p:cNvPr id="3" name="Straight Arrow Connector 2">
            <a:extLst>
              <a:ext uri="{FF2B5EF4-FFF2-40B4-BE49-F238E27FC236}">
                <a16:creationId xmlns:a16="http://schemas.microsoft.com/office/drawing/2014/main" id="{27C25E53-02A4-4096-BCE0-27BE0D4DF601}"/>
              </a:ext>
            </a:extLst>
          </p:cNvPr>
          <p:cNvCxnSpPr/>
          <p:nvPr/>
        </p:nvCxnSpPr>
        <p:spPr>
          <a:xfrm>
            <a:off x="2333064" y="2475940"/>
            <a:ext cx="653863" cy="2084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433D2862-8300-4E87-BC35-D868B50F2E90}"/>
              </a:ext>
            </a:extLst>
          </p:cNvPr>
          <p:cNvSpPr txBox="1"/>
          <p:nvPr/>
        </p:nvSpPr>
        <p:spPr>
          <a:xfrm>
            <a:off x="1006848" y="2225488"/>
            <a:ext cx="1238811" cy="52322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Arial"/>
              </a:rPr>
              <a:t>Positive Charge</a:t>
            </a:r>
          </a:p>
        </p:txBody>
      </p:sp>
      <p:sp>
        <p:nvSpPr>
          <p:cNvPr id="11" name="TextBox 10">
            <a:extLst>
              <a:ext uri="{FF2B5EF4-FFF2-40B4-BE49-F238E27FC236}">
                <a16:creationId xmlns:a16="http://schemas.microsoft.com/office/drawing/2014/main" id="{4ABDDFAB-791F-4971-A000-C66BE7A5CA90}"/>
              </a:ext>
            </a:extLst>
          </p:cNvPr>
          <p:cNvSpPr txBox="1"/>
          <p:nvPr/>
        </p:nvSpPr>
        <p:spPr>
          <a:xfrm>
            <a:off x="7298582" y="1499060"/>
            <a:ext cx="1238811" cy="52322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Arial"/>
              </a:rPr>
              <a:t>Negative</a:t>
            </a:r>
          </a:p>
          <a:p>
            <a:r>
              <a:rPr lang="en-US" b="1">
                <a:cs typeface="Arial"/>
              </a:rPr>
              <a:t>Charge</a:t>
            </a:r>
          </a:p>
        </p:txBody>
      </p:sp>
      <p:cxnSp>
        <p:nvCxnSpPr>
          <p:cNvPr id="5" name="Straight Arrow Connector 4">
            <a:extLst>
              <a:ext uri="{FF2B5EF4-FFF2-40B4-BE49-F238E27FC236}">
                <a16:creationId xmlns:a16="http://schemas.microsoft.com/office/drawing/2014/main" id="{12973121-0CB5-40DF-84A6-9084EFD1463A}"/>
              </a:ext>
            </a:extLst>
          </p:cNvPr>
          <p:cNvCxnSpPr/>
          <p:nvPr/>
        </p:nvCxnSpPr>
        <p:spPr>
          <a:xfrm flipH="1">
            <a:off x="6686138" y="2101864"/>
            <a:ext cx="600931" cy="5320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667429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p:nvPr/>
        </p:nvSpPr>
        <p:spPr>
          <a:xfrm>
            <a:off x="7585025" y="2743200"/>
            <a:ext cx="1484100" cy="14691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194875" y="269825"/>
            <a:ext cx="2473500" cy="24435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txBox="1">
            <a:spLocks noGrp="1"/>
          </p:cNvSpPr>
          <p:nvPr>
            <p:ph type="ctrTitle" idx="4294967295"/>
          </p:nvPr>
        </p:nvSpPr>
        <p:spPr>
          <a:xfrm>
            <a:off x="860750" y="361558"/>
            <a:ext cx="6941920" cy="545400"/>
          </a:xfrm>
          <a:prstGeom prst="rect">
            <a:avLst/>
          </a:prstGeom>
          <a:solidFill>
            <a:schemeClr val="lt1"/>
          </a:solidFill>
          <a:ln w="28575" cap="flat" cmpd="sng">
            <a:solidFill>
              <a:srgbClr val="000000"/>
            </a:solidFill>
            <a:prstDash val="solid"/>
            <a:round/>
            <a:headEnd type="none" w="sm" len="sm"/>
            <a:tailEnd type="none" w="sm" len="sm"/>
          </a:ln>
          <a:effectLst>
            <a:outerShdw blurRad="14288" dist="19050" dir="2700000" algn="bl" rotWithShape="0">
              <a:srgbClr val="655A87">
                <a:alpha val="20000"/>
              </a:srgbClr>
            </a:outerShdw>
          </a:effectLst>
        </p:spPr>
        <p:txBody>
          <a:bodyPr spcFirstLastPara="1" wrap="square" lIns="0" tIns="0" rIns="0" bIns="0" anchor="b" anchorCtr="0">
            <a:noAutofit/>
          </a:bodyPr>
          <a:lstStyle/>
          <a:p>
            <a:pPr>
              <a:lnSpc>
                <a:spcPct val="80000"/>
              </a:lnSpc>
            </a:pPr>
            <a:r>
              <a:rPr lang="en" b="1">
                <a:latin typeface="The Serif Hand Light"/>
              </a:rPr>
              <a:t> IONS IN ACIDS AND BASES</a:t>
            </a:r>
            <a:endParaRPr lang="en" b="1">
              <a:solidFill>
                <a:srgbClr val="9283C0"/>
              </a:solidFill>
              <a:latin typeface="The Serif Hand Light"/>
            </a:endParaRPr>
          </a:p>
        </p:txBody>
      </p:sp>
      <p:sp>
        <p:nvSpPr>
          <p:cNvPr id="130" name="Google Shape;130;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31" name="Google Shape;131;p20"/>
          <p:cNvSpPr txBox="1"/>
          <p:nvPr/>
        </p:nvSpPr>
        <p:spPr>
          <a:xfrm>
            <a:off x="860750" y="1193633"/>
            <a:ext cx="8059705" cy="3262401"/>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a:p>
            <a:endParaRPr lang="en" sz="2000">
              <a:highlight>
                <a:srgbClr val="D9D2E9"/>
              </a:highlight>
              <a:ea typeface="Raleway Light"/>
            </a:endParaRPr>
          </a:p>
        </p:txBody>
      </p:sp>
      <p:pic>
        <p:nvPicPr>
          <p:cNvPr id="6" name="Picture 6" descr="Chart, bubble chart&#10;&#10;Description automatically generated">
            <a:extLst>
              <a:ext uri="{FF2B5EF4-FFF2-40B4-BE49-F238E27FC236}">
                <a16:creationId xmlns:a16="http://schemas.microsoft.com/office/drawing/2014/main" id="{02185684-B21A-4A02-91BC-B941A3314E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494" y="1379687"/>
            <a:ext cx="2743200" cy="1596965"/>
          </a:xfrm>
          <a:prstGeom prst="rect">
            <a:avLst/>
          </a:prstGeom>
        </p:spPr>
      </p:pic>
      <p:pic>
        <p:nvPicPr>
          <p:cNvPr id="8" name="Picture 8" descr="A picture containing logo&#10;&#10;Description automatically generated">
            <a:extLst>
              <a:ext uri="{FF2B5EF4-FFF2-40B4-BE49-F238E27FC236}">
                <a16:creationId xmlns:a16="http://schemas.microsoft.com/office/drawing/2014/main" id="{77526E60-CE88-48AC-BC08-BC16239E88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8683" y="1755393"/>
            <a:ext cx="2268748" cy="1395488"/>
          </a:xfrm>
          <a:prstGeom prst="rect">
            <a:avLst/>
          </a:prstGeom>
        </p:spPr>
      </p:pic>
      <p:sp>
        <p:nvSpPr>
          <p:cNvPr id="9" name="TextBox 8">
            <a:extLst>
              <a:ext uri="{FF2B5EF4-FFF2-40B4-BE49-F238E27FC236}">
                <a16:creationId xmlns:a16="http://schemas.microsoft.com/office/drawing/2014/main" id="{E017611F-B207-478C-BE64-DB7A1BDC2647}"/>
              </a:ext>
            </a:extLst>
          </p:cNvPr>
          <p:cNvSpPr txBox="1"/>
          <p:nvPr/>
        </p:nvSpPr>
        <p:spPr>
          <a:xfrm>
            <a:off x="6122598" y="1286414"/>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masis MT Pro Medium"/>
              </a:rPr>
              <a:t>Hydroxide ion</a:t>
            </a:r>
          </a:p>
        </p:txBody>
      </p:sp>
      <p:sp>
        <p:nvSpPr>
          <p:cNvPr id="10" name="TextBox 9">
            <a:extLst>
              <a:ext uri="{FF2B5EF4-FFF2-40B4-BE49-F238E27FC236}">
                <a16:creationId xmlns:a16="http://schemas.microsoft.com/office/drawing/2014/main" id="{3D616C18-984D-4194-A9A7-D030BA0CD8FE}"/>
              </a:ext>
            </a:extLst>
          </p:cNvPr>
          <p:cNvSpPr txBox="1"/>
          <p:nvPr/>
        </p:nvSpPr>
        <p:spPr>
          <a:xfrm>
            <a:off x="1035709" y="3035959"/>
            <a:ext cx="313138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 Found in acids</a:t>
            </a:r>
          </a:p>
          <a:p>
            <a:r>
              <a:rPr lang="en-US" sz="2000" b="1"/>
              <a:t>- Positive charge (H+) </a:t>
            </a:r>
          </a:p>
          <a:p>
            <a:r>
              <a:rPr lang="en-US" sz="2000" b="1"/>
              <a:t>- Attracted to bases</a:t>
            </a:r>
          </a:p>
        </p:txBody>
      </p:sp>
      <p:sp>
        <p:nvSpPr>
          <p:cNvPr id="12" name="TextBox 11">
            <a:extLst>
              <a:ext uri="{FF2B5EF4-FFF2-40B4-BE49-F238E27FC236}">
                <a16:creationId xmlns:a16="http://schemas.microsoft.com/office/drawing/2014/main" id="{DA8B1969-1FD0-460E-B2B7-C55BDE403F1B}"/>
              </a:ext>
            </a:extLst>
          </p:cNvPr>
          <p:cNvSpPr txBox="1"/>
          <p:nvPr/>
        </p:nvSpPr>
        <p:spPr>
          <a:xfrm>
            <a:off x="5804500" y="3038655"/>
            <a:ext cx="301277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 Found in bases</a:t>
            </a:r>
            <a:endParaRPr lang="en-US" sz="2000"/>
          </a:p>
          <a:p>
            <a:r>
              <a:rPr lang="en-US" sz="2000" b="1"/>
              <a:t>- Negative charge (OH-)</a:t>
            </a:r>
          </a:p>
          <a:p>
            <a:r>
              <a:rPr lang="en-US" sz="2000" b="1"/>
              <a:t>- Accepts hydrogen</a:t>
            </a:r>
          </a:p>
        </p:txBody>
      </p:sp>
    </p:spTree>
    <p:extLst>
      <p:ext uri="{BB962C8B-B14F-4D97-AF65-F5344CB8AC3E}">
        <p14:creationId xmlns:p14="http://schemas.microsoft.com/office/powerpoint/2010/main" val="383657139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SlidesCarnival base template">
  <a:themeElements>
    <a:clrScheme name="Custom 347">
      <a:dk1>
        <a:srgbClr val="322B3A"/>
      </a:dk1>
      <a:lt1>
        <a:srgbClr val="FFFFFF"/>
      </a:lt1>
      <a:dk2>
        <a:srgbClr val="B6B4BE"/>
      </a:dk2>
      <a:lt2>
        <a:srgbClr val="F1ECEE"/>
      </a:lt2>
      <a:accent1>
        <a:srgbClr val="ECA3BD"/>
      </a:accent1>
      <a:accent2>
        <a:srgbClr val="B9A9E9"/>
      </a:accent2>
      <a:accent3>
        <a:srgbClr val="A1CAF3"/>
      </a:accent3>
      <a:accent4>
        <a:srgbClr val="A9E9D5"/>
      </a:accent4>
      <a:accent5>
        <a:srgbClr val="C3E299"/>
      </a:accent5>
      <a:accent6>
        <a:srgbClr val="F7DDAD"/>
      </a:accent6>
      <a:hlink>
        <a:srgbClr val="55406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AAE27B0FFDBA4DB36E4E48D1E7B55D" ma:contentTypeVersion="13" ma:contentTypeDescription="Create a new document." ma:contentTypeScope="" ma:versionID="656a73c798568420c5f6e7d09eb04a20">
  <xsd:schema xmlns:xsd="http://www.w3.org/2001/XMLSchema" xmlns:xs="http://www.w3.org/2001/XMLSchema" xmlns:p="http://schemas.microsoft.com/office/2006/metadata/properties" xmlns:ns2="518ff3c8-5bd9-45c4-9d4c-0ae7aad53be8" xmlns:ns3="1e8e031e-16fa-4465-ac09-9a9967297665" targetNamespace="http://schemas.microsoft.com/office/2006/metadata/properties" ma:root="true" ma:fieldsID="ee364538b093ada5e84ebfe5ff860f19" ns2:_="" ns3:_="">
    <xsd:import namespace="518ff3c8-5bd9-45c4-9d4c-0ae7aad53be8"/>
    <xsd:import namespace="1e8e031e-16fa-4465-ac09-9a99672976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8ff3c8-5bd9-45c4-9d4c-0ae7aad53b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8e031e-16fa-4465-ac09-9a996729766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3CE7C9-B5A7-49EE-83FB-013FF77B5C6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E992454-D21D-449D-96A3-629726FC2165}">
  <ds:schemaRefs>
    <ds:schemaRef ds:uri="http://schemas.microsoft.com/sharepoint/v3/contenttype/forms"/>
  </ds:schemaRefs>
</ds:datastoreItem>
</file>

<file path=customXml/itemProps3.xml><?xml version="1.0" encoding="utf-8"?>
<ds:datastoreItem xmlns:ds="http://schemas.openxmlformats.org/officeDocument/2006/customXml" ds:itemID="{FD36B940-86AB-46C3-BEBD-D35A8ADD3886}">
  <ds:schemaRefs>
    <ds:schemaRef ds:uri="1e8e031e-16fa-4465-ac09-9a9967297665"/>
    <ds:schemaRef ds:uri="518ff3c8-5bd9-45c4-9d4c-0ae7aad53b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2006</Words>
  <Application>Microsoft Office PowerPoint</Application>
  <PresentationFormat>On-screen Show (16:9)</PresentationFormat>
  <Paragraphs>194</Paragraphs>
  <Slides>24</Slides>
  <Notes>24</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Aharoni</vt:lpstr>
      <vt:lpstr>Raleway Light</vt:lpstr>
      <vt:lpstr>Merriweather</vt:lpstr>
      <vt:lpstr>Raleway</vt:lpstr>
      <vt:lpstr>Arial</vt:lpstr>
      <vt:lpstr>Wingdings</vt:lpstr>
      <vt:lpstr>Amasis MT Pro Medium</vt:lpstr>
      <vt:lpstr>The Serif Hand Light</vt:lpstr>
      <vt:lpstr>Satisfy</vt:lpstr>
      <vt:lpstr>Courier New</vt:lpstr>
      <vt:lpstr>Pacifico</vt:lpstr>
      <vt:lpstr>SlidesCarnival base template</vt:lpstr>
      <vt:lpstr>Bath Bomb Creations!</vt:lpstr>
      <vt:lpstr>Hey!</vt:lpstr>
      <vt:lpstr>Hi!</vt:lpstr>
      <vt:lpstr>What are Bath Bombs?</vt:lpstr>
      <vt:lpstr>PowerPoint Presentation</vt:lpstr>
      <vt:lpstr>PowerPoint Presentation</vt:lpstr>
      <vt:lpstr>What’s going on? VOCAB!</vt:lpstr>
      <vt:lpstr>                IONS</vt:lpstr>
      <vt:lpstr> IONS IN ACIDS AND BASES</vt:lpstr>
      <vt:lpstr> ACID BASE REACTIONS</vt:lpstr>
      <vt:lpstr>What’s going on? </vt:lpstr>
      <vt:lpstr>What’s going on? </vt:lpstr>
      <vt:lpstr>What’s going on? </vt:lpstr>
      <vt:lpstr>What’s going on? </vt:lpstr>
      <vt:lpstr>What’s going on? </vt:lpstr>
      <vt:lpstr>PowerPoint Presentation</vt:lpstr>
      <vt:lpstr>Chemical Engineering @ UConn</vt:lpstr>
      <vt:lpstr>Ingredients in your kit </vt:lpstr>
      <vt:lpstr>Lab Safety</vt:lpstr>
      <vt:lpstr>STEP</vt:lpstr>
      <vt:lpstr>Pour 25-30 drops of water into the mixture using the pipette. Stir until you get a chalky mixture. Once you have properly mixed the ingredients, add the Bath Bomb Soap Dye into the bowl and stir!</vt:lpstr>
      <vt:lpstr>Press the ingredients into the bath bomb mold. Make sure the contents are packed tightly! For extra security, wrap a rubber band around the mold.</vt:lpstr>
      <vt:lpstr>Let the bath bombs dry for a day before use! Then enjoy!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Bath Bomb Creations!</dc:title>
  <cp:lastModifiedBy>Mendes, Randi</cp:lastModifiedBy>
  <cp:revision>103</cp:revision>
  <dcterms:modified xsi:type="dcterms:W3CDTF">2022-04-04T20:50:11Z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0x01010078AAE27B0FFDBA4DB36E4E48D1E7B55D</vt:lpwstr>
  </property>
</Properties>
</file>